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78" r:id="rId5"/>
    <p:sldId id="298" r:id="rId6"/>
    <p:sldId id="304" r:id="rId7"/>
    <p:sldId id="306" r:id="rId8"/>
    <p:sldId id="300" r:id="rId9"/>
    <p:sldId id="340" r:id="rId10"/>
    <p:sldId id="364" r:id="rId11"/>
    <p:sldId id="361" r:id="rId12"/>
    <p:sldId id="365" r:id="rId13"/>
    <p:sldId id="367" r:id="rId14"/>
    <p:sldId id="366" r:id="rId15"/>
    <p:sldId id="360" r:id="rId16"/>
    <p:sldId id="362" r:id="rId17"/>
    <p:sldId id="368" r:id="rId18"/>
    <p:sldId id="339" r:id="rId19"/>
    <p:sldId id="32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5B9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D6E10-21C1-414D-AD3D-A862155914B9}" v="1" dt="2022-10-25T17:15:42.760"/>
    <p1510:client id="{4FBF9BAA-79C3-494E-B7AC-FB74DF2971FA}" v="6" dt="2022-10-26T15:39:48.281"/>
    <p1510:client id="{5DCAC709-9F28-4D48-86B0-B98EFF83E66C}" v="1461" dt="2022-10-25T17:01:52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3"/>
    <p:restoredTop sz="83374"/>
  </p:normalViewPr>
  <p:slideViewPr>
    <p:cSldViewPr snapToGrid="0">
      <p:cViewPr varScale="1">
        <p:scale>
          <a:sx n="92" d="100"/>
          <a:sy n="92" d="100"/>
        </p:scale>
        <p:origin x="15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o Scazzariello" userId="5b4057c1-b251-4d2d-9a0d-a61cabc0beaf" providerId="ADAL" clId="{BBAAE5C2-441A-41D3-8A6F-35C2810A311E}"/>
    <pc:docChg chg="modSld">
      <pc:chgData name="Mariano Scazzariello" userId="5b4057c1-b251-4d2d-9a0d-a61cabc0beaf" providerId="ADAL" clId="{BBAAE5C2-441A-41D3-8A6F-35C2810A311E}" dt="2022-10-26T15:44:01.530" v="15" actId="20577"/>
      <pc:docMkLst>
        <pc:docMk/>
      </pc:docMkLst>
      <pc:sldChg chg="modNotesTx">
        <pc:chgData name="Mariano Scazzariello" userId="5b4057c1-b251-4d2d-9a0d-a61cabc0beaf" providerId="ADAL" clId="{BBAAE5C2-441A-41D3-8A6F-35C2810A311E}" dt="2022-10-26T15:43:28.070" v="0" actId="20577"/>
        <pc:sldMkLst>
          <pc:docMk/>
          <pc:sldMk cId="2409940279" sldId="278"/>
        </pc:sldMkLst>
      </pc:sldChg>
      <pc:sldChg chg="modNotesTx">
        <pc:chgData name="Mariano Scazzariello" userId="5b4057c1-b251-4d2d-9a0d-a61cabc0beaf" providerId="ADAL" clId="{BBAAE5C2-441A-41D3-8A6F-35C2810A311E}" dt="2022-10-26T15:43:30.709" v="1" actId="20577"/>
        <pc:sldMkLst>
          <pc:docMk/>
          <pc:sldMk cId="2964686414" sldId="298"/>
        </pc:sldMkLst>
      </pc:sldChg>
      <pc:sldChg chg="modNotesTx">
        <pc:chgData name="Mariano Scazzariello" userId="5b4057c1-b251-4d2d-9a0d-a61cabc0beaf" providerId="ADAL" clId="{BBAAE5C2-441A-41D3-8A6F-35C2810A311E}" dt="2022-10-26T15:43:38.772" v="4" actId="20577"/>
        <pc:sldMkLst>
          <pc:docMk/>
          <pc:sldMk cId="732485240" sldId="300"/>
        </pc:sldMkLst>
      </pc:sldChg>
      <pc:sldChg chg="modNotesTx">
        <pc:chgData name="Mariano Scazzariello" userId="5b4057c1-b251-4d2d-9a0d-a61cabc0beaf" providerId="ADAL" clId="{BBAAE5C2-441A-41D3-8A6F-35C2810A311E}" dt="2022-10-26T15:43:33.468" v="2" actId="20577"/>
        <pc:sldMkLst>
          <pc:docMk/>
          <pc:sldMk cId="2838172340" sldId="304"/>
        </pc:sldMkLst>
      </pc:sldChg>
      <pc:sldChg chg="modNotesTx">
        <pc:chgData name="Mariano Scazzariello" userId="5b4057c1-b251-4d2d-9a0d-a61cabc0beaf" providerId="ADAL" clId="{BBAAE5C2-441A-41D3-8A6F-35C2810A311E}" dt="2022-10-26T15:43:35.932" v="3" actId="20577"/>
        <pc:sldMkLst>
          <pc:docMk/>
          <pc:sldMk cId="2454291186" sldId="306"/>
        </pc:sldMkLst>
      </pc:sldChg>
      <pc:sldChg chg="modNotesTx">
        <pc:chgData name="Mariano Scazzariello" userId="5b4057c1-b251-4d2d-9a0d-a61cabc0beaf" providerId="ADAL" clId="{BBAAE5C2-441A-41D3-8A6F-35C2810A311E}" dt="2022-10-26T15:44:01.530" v="15" actId="20577"/>
        <pc:sldMkLst>
          <pc:docMk/>
          <pc:sldMk cId="2780866238" sldId="339"/>
        </pc:sldMkLst>
      </pc:sldChg>
      <pc:sldChg chg="modNotesTx">
        <pc:chgData name="Mariano Scazzariello" userId="5b4057c1-b251-4d2d-9a0d-a61cabc0beaf" providerId="ADAL" clId="{BBAAE5C2-441A-41D3-8A6F-35C2810A311E}" dt="2022-10-26T15:43:40.763" v="5" actId="20577"/>
        <pc:sldMkLst>
          <pc:docMk/>
          <pc:sldMk cId="2343626523" sldId="340"/>
        </pc:sldMkLst>
      </pc:sldChg>
      <pc:sldChg chg="modNotesTx">
        <pc:chgData name="Mariano Scazzariello" userId="5b4057c1-b251-4d2d-9a0d-a61cabc0beaf" providerId="ADAL" clId="{BBAAE5C2-441A-41D3-8A6F-35C2810A311E}" dt="2022-10-26T15:43:53.519" v="12" actId="20577"/>
        <pc:sldMkLst>
          <pc:docMk/>
          <pc:sldMk cId="3879325383" sldId="360"/>
        </pc:sldMkLst>
      </pc:sldChg>
      <pc:sldChg chg="modNotesTx">
        <pc:chgData name="Mariano Scazzariello" userId="5b4057c1-b251-4d2d-9a0d-a61cabc0beaf" providerId="ADAL" clId="{BBAAE5C2-441A-41D3-8A6F-35C2810A311E}" dt="2022-10-26T15:43:44.166" v="7" actId="20577"/>
        <pc:sldMkLst>
          <pc:docMk/>
          <pc:sldMk cId="17938097" sldId="361"/>
        </pc:sldMkLst>
      </pc:sldChg>
      <pc:sldChg chg="modNotesTx">
        <pc:chgData name="Mariano Scazzariello" userId="5b4057c1-b251-4d2d-9a0d-a61cabc0beaf" providerId="ADAL" clId="{BBAAE5C2-441A-41D3-8A6F-35C2810A311E}" dt="2022-10-26T15:43:58.112" v="13" actId="20577"/>
        <pc:sldMkLst>
          <pc:docMk/>
          <pc:sldMk cId="3310157941" sldId="362"/>
        </pc:sldMkLst>
      </pc:sldChg>
      <pc:sldChg chg="modNotesTx">
        <pc:chgData name="Mariano Scazzariello" userId="5b4057c1-b251-4d2d-9a0d-a61cabc0beaf" providerId="ADAL" clId="{BBAAE5C2-441A-41D3-8A6F-35C2810A311E}" dt="2022-10-26T15:43:42.500" v="6" actId="20577"/>
        <pc:sldMkLst>
          <pc:docMk/>
          <pc:sldMk cId="1636507257" sldId="364"/>
        </pc:sldMkLst>
      </pc:sldChg>
      <pc:sldChg chg="modNotesTx">
        <pc:chgData name="Mariano Scazzariello" userId="5b4057c1-b251-4d2d-9a0d-a61cabc0beaf" providerId="ADAL" clId="{BBAAE5C2-441A-41D3-8A6F-35C2810A311E}" dt="2022-10-26T15:43:47.164" v="8" actId="20577"/>
        <pc:sldMkLst>
          <pc:docMk/>
          <pc:sldMk cId="4268698040" sldId="365"/>
        </pc:sldMkLst>
      </pc:sldChg>
      <pc:sldChg chg="modNotesTx">
        <pc:chgData name="Mariano Scazzariello" userId="5b4057c1-b251-4d2d-9a0d-a61cabc0beaf" providerId="ADAL" clId="{BBAAE5C2-441A-41D3-8A6F-35C2810A311E}" dt="2022-10-26T15:43:51.039" v="10" actId="20577"/>
        <pc:sldMkLst>
          <pc:docMk/>
          <pc:sldMk cId="370324816" sldId="366"/>
        </pc:sldMkLst>
      </pc:sldChg>
      <pc:sldChg chg="modNotesTx">
        <pc:chgData name="Mariano Scazzariello" userId="5b4057c1-b251-4d2d-9a0d-a61cabc0beaf" providerId="ADAL" clId="{BBAAE5C2-441A-41D3-8A6F-35C2810A311E}" dt="2022-10-26T15:43:48.999" v="9" actId="20577"/>
        <pc:sldMkLst>
          <pc:docMk/>
          <pc:sldMk cId="2500683432" sldId="367"/>
        </pc:sldMkLst>
      </pc:sldChg>
      <pc:sldChg chg="modNotesTx">
        <pc:chgData name="Mariano Scazzariello" userId="5b4057c1-b251-4d2d-9a0d-a61cabc0beaf" providerId="ADAL" clId="{BBAAE5C2-441A-41D3-8A6F-35C2810A311E}" dt="2022-10-26T15:43:59.923" v="14" actId="20577"/>
        <pc:sldMkLst>
          <pc:docMk/>
          <pc:sldMk cId="4028970558" sldId="368"/>
        </pc:sldMkLst>
      </pc:sldChg>
    </pc:docChg>
  </pc:docChgLst>
  <pc:docChgLst>
    <pc:chgData name="Mariano Scazzariello" userId="5b4057c1-b251-4d2d-9a0d-a61cabc0beaf" providerId="ADAL" clId="{6D12BF28-1A91-AF40-8430-5E233D1E3F47}"/>
    <pc:docChg chg="undo custSel addSld delSld modSld sldOrd modMainMaster">
      <pc:chgData name="Mariano Scazzariello" userId="5b4057c1-b251-4d2d-9a0d-a61cabc0beaf" providerId="ADAL" clId="{6D12BF28-1A91-AF40-8430-5E233D1E3F47}" dt="2022-06-20T16:58:26.868" v="3012" actId="1037"/>
      <pc:docMkLst>
        <pc:docMk/>
      </pc:docMkLst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282823150" sldId="256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82823150" sldId="256"/>
            <ac:spMk id="2" creationId="{699F23BB-1956-5330-8886-A4C620B67D37}"/>
          </ac:spMkLst>
        </pc:spChg>
      </pc:sldChg>
      <pc:sldChg chg="addSp delSp modSp add del mod ord">
        <pc:chgData name="Mariano Scazzariello" userId="5b4057c1-b251-4d2d-9a0d-a61cabc0beaf" providerId="ADAL" clId="{6D12BF28-1A91-AF40-8430-5E233D1E3F47}" dt="2022-06-20T16:49:54.577" v="2923" actId="2696"/>
        <pc:sldMkLst>
          <pc:docMk/>
          <pc:sldMk cId="3994945778" sldId="259"/>
        </pc:sldMkLst>
        <pc:spChg chg="add del mod">
          <ac:chgData name="Mariano Scazzariello" userId="5b4057c1-b251-4d2d-9a0d-a61cabc0beaf" providerId="ADAL" clId="{6D12BF28-1A91-AF40-8430-5E233D1E3F47}" dt="2022-06-20T16:49:22.197" v="2921" actId="478"/>
          <ac:spMkLst>
            <pc:docMk/>
            <pc:sldMk cId="3994945778" sldId="259"/>
            <ac:spMk id="2" creationId="{6EDDAC68-C8D9-BFBD-2571-CF753914AD9A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6" creationId="{BD5081D6-A3D6-468C-8FA2-AA4A6203550E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9" creationId="{97F3C405-F9E0-4452-B10E-5433F4BB954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9" creationId="{77F8F334-A3ED-4305-9CD6-AB7151E3F299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0" creationId="{6239F98C-A1B4-403C-A3EA-4E997DDDD42A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1" creationId="{3954E899-6C72-461D-9A68-F7DE77E9F1EF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60" creationId="{48CF4B92-A94E-48FE-A9AE-A7C9A84BDD3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64" creationId="{D97C0CE6-BDCF-47DD-AA31-306CB41F9A58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136" creationId="{BFB3A7F2-136B-4A22-9CFC-E6942C97BCAB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137" creationId="{89753803-E3F9-4335-953D-F14A718F1CCA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150" creationId="{47C8729E-8F48-4E47-BECC-9C7D62E8D01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197" creationId="{1AB412F2-4770-4613-B04E-E1AF714ECF2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198" creationId="{EB3F4CBD-4930-4590-8BE7-93A8F804B77E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47" creationId="{038F18EB-9948-4F5B-8E7A-F4FD6CD3F32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58" creationId="{1F7944D2-A2D9-4FFB-99DC-730296CC7BFE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60" creationId="{0D128921-C81E-48AD-B43D-C51476374434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63" creationId="{514E49E0-35CA-4181-9B41-6B093C359102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64" creationId="{3EADE0D3-7DD4-4E67-BA95-FBFEA7424473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68" creationId="{A7BA8B6B-CE8A-486D-ACAD-076575514A12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69" creationId="{6FD9F991-B504-4ABA-BE93-B74DC9E430AA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76" creationId="{ED45858B-671E-44A9-8937-182A3032239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80" creationId="{B429CB86-D6A1-47A1-857F-D6197FD4A88B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81" creationId="{441A4055-081F-4119-9F30-DB5621C342FD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84" creationId="{062DCAEB-67F3-481C-9CA7-655A660CBF3C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85" creationId="{8F2651A7-FC9E-427F-A188-496D6E0FFF2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86" creationId="{5C95702F-8700-4CB3-9FE9-C397BF24A009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287" creationId="{2082B23D-21AE-4912-805D-610DD2AB4A4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00" creationId="{14A9AF5C-7664-4909-8193-D7C34CD5431A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01" creationId="{A665ED35-AD93-4794-9DB5-77B374CFA9B3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17" creationId="{88F93B4D-C293-4DD1-ADAB-0F25D1671113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18" creationId="{7390DD97-3736-4ECB-A846-9394F1D81821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32" creationId="{B6E53E13-ED63-4D80-90C9-E6226CA38D5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33" creationId="{6B51AB51-58C3-4A01-AFCD-526222AC427C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34" creationId="{A9C2C847-240B-40D4-99E8-742D17A0199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45" creationId="{BD8616BB-10BB-4E2C-A769-89ABD1EE7F6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46" creationId="{58163FFB-5A8C-4D29-A200-8E77BBEC172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48" creationId="{0EBE0022-0E73-4FF0-A423-23C49F3D92F4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49" creationId="{413FA84B-8684-45F6-810C-72C1FEB5865E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350" creationId="{27B7BB15-2466-48B5-AC64-13CFE4DCEC3C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06" creationId="{5DD0B9EA-A19F-4ED3-954D-D4240212BAFC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10" creationId="{A2D49ADB-52A4-433D-BA8C-DE84EA750E2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11" creationId="{7A55C9D6-5472-48F2-86B1-3AC289F220C1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12" creationId="{6952C883-6E8C-469F-95B5-83B2271B05DC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13" creationId="{CBCCC9FD-5156-4A49-9926-0A74A573990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38" creationId="{52AB9D40-9BDB-423B-A958-8693D74A9AE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43" creationId="{E1FADF97-D785-4926-81AE-6A8F2F8CE07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48" creationId="{FC9763EB-4593-4DCF-8F7E-4A9A3C401651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49" creationId="{3484079B-22BE-4544-8F06-88E87EBF83E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50" creationId="{D3FAD9B9-4E3B-4EDD-B71B-621EB79C843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51" creationId="{F2C6FAB4-64FB-4E91-93A8-E2CB78130F0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52" creationId="{FE736551-C38C-409E-B704-D96682A7D424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53" creationId="{4C5D9361-A135-44FD-A582-0D6135FF80B2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71" creationId="{0528BF9E-D3A9-4E8E-869B-3BBDA98525A8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74" creationId="{CE5F4396-CF5B-4597-B38F-880940F4F0D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75" creationId="{62A537B3-265A-4CC9-9D83-DD3A227833C2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83" creationId="{A0662772-32CC-4C08-856A-05CC756D670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84" creationId="{3CE381D2-AD78-4077-90CC-E24B6AE6F67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85" creationId="{DF75D542-9F05-4EA0-8FFA-856E6230B53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86" creationId="{3B7FB469-0A23-4D43-B610-BB4F4D06E0B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90" creationId="{D60583D0-A30D-4A1D-9E48-C8DCF13CDCAB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91" creationId="{94054A1B-4821-44C6-80A5-D15272EA2148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495" creationId="{6D9B6D3F-BD78-41D1-846C-67F65CC02E13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00" creationId="{1E79021C-81D0-4BA3-9B21-9363C660014C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01" creationId="{AAE979B7-8BDF-47C5-8F3B-43C0BD0D540D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02" creationId="{6FC00395-B4ED-454B-9B5C-1B8C0B17BED2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35" creationId="{0AC07705-5F41-4D4C-B820-B11B1595BB38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36" creationId="{C91B77A2-04D3-4FC4-A953-D0E39297EAE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37" creationId="{AA71C29F-7EB6-4703-9A21-28D46A8E005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41" creationId="{35BAA823-CDA9-437F-AB0C-1AE8759F6AE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42" creationId="{908D1067-49D2-4333-BD42-54BA01711823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43" creationId="{1094F469-6AEF-4637-A5AF-41651505A05E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71" creationId="{84B005DF-9306-4BF1-B20E-C890EF4AD905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72" creationId="{DDB3A9E7-6BD7-484A-A0A9-D4F9D57CB457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73" creationId="{BEB0A388-0C0D-4DFA-BA84-731C0E3CB020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574" creationId="{3B7D9077-51B1-4773-9CE8-00E15E83EC16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605" creationId="{59F4DEA8-69C5-4606-86A5-5755314D5DD8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606" creationId="{585F6EB4-3B2C-46DD-A439-D2452713889E}"/>
          </ac:spMkLst>
        </pc:spChg>
        <pc:spChg chg="del">
          <ac:chgData name="Mariano Scazzariello" userId="5b4057c1-b251-4d2d-9a0d-a61cabc0beaf" providerId="ADAL" clId="{6D12BF28-1A91-AF40-8430-5E233D1E3F47}" dt="2022-06-20T16:49:51.411" v="2922" actId="21"/>
          <ac:spMkLst>
            <pc:docMk/>
            <pc:sldMk cId="3994945778" sldId="259"/>
            <ac:spMk id="607" creationId="{90A0EDBA-D98B-4957-81B5-ADE6BB7FFD6F}"/>
          </ac:spMkLst>
        </pc:s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7" creationId="{4616439E-8A20-4B25-B57E-869D76F0A3D4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61" creationId="{A2C72A33-0B01-4310-AD4D-86A6122FBAB3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41" creationId="{C9B635A2-B674-4B91-9BA2-1F1A3EEB3091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44" creationId="{B64448C8-BB6B-4F31-ADB9-7E991D80675A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47" creationId="{048F845C-2411-4DC4-BAD5-969597E816CE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51" creationId="{2454E547-F180-43B5-874B-4985FF7D40E5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67" creationId="{CAD10184-B54A-42DB-AC86-DEF4218D10C5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70" creationId="{C64A39F7-AE93-4EFB-BFB3-DD250DD062D2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73" creationId="{1E72998F-60E2-414E-A1CE-E57E3B65FD49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194" creationId="{9D3B8CF9-72CC-47DC-8BCD-5AAB50A6997B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02" creationId="{6DB843BB-5F74-4F96-8FC7-5CB25EB51705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53" creationId="{A77AD8B1-EF3E-4A11-8B5B-0BAAAE364316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70" creationId="{DDD12180-903D-4142-B8D9-869C10878459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77" creationId="{D0853F9B-3D1C-4080-B43F-C4B008E23276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88" creationId="{1897D5B0-3C00-4905-BE9C-357C12828145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91" creationId="{CE0B5A3B-8FF3-449C-8FD7-8E316B51B399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294" creationId="{A03A9DC6-58DE-44D0-8AA5-68E6AD962EF2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11" creationId="{E284E77A-9118-43C2-8F53-25764AD95812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14" creationId="{4D59DD25-3951-4783-9760-A835C5BF5179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19" creationId="{39D4D781-0221-465A-B107-E8DE7299C360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22" creationId="{F3E72AF9-6B76-45C4-B615-AC77EDBB677C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25" creationId="{E93689AC-0D04-4D5B-9907-9A4311FD67E6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29" creationId="{F893CD28-000B-4BDF-8F7F-F438F0D37CAF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37" creationId="{ABEAC533-77C6-430A-97DF-F62DE7C27F6D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75" creationId="{515A365E-3A86-4690-B1AD-9E7339774784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84" creationId="{CE1EBB60-AAA8-4951-AC99-E9EF1982328C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393" creationId="{BAAEB1CB-FB13-42C6-926D-F3A65D94355E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02" creationId="{0AF87FA9-2F13-445E-8F67-0B65E53E1341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14" creationId="{2E4B2137-8FBF-477A-98B5-EAA8175AA399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17" creationId="{A717D3B5-914C-4734-898B-C888E9243CDA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26" creationId="{9CE66C8F-462E-4670-BFDD-DD1E7AD1B8D7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35" creationId="{AB49E7B4-919F-4ECE-BA3A-138E835419A6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44" creationId="{8B71B409-7857-4260-9339-7B237EF28E5A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54" creationId="{8A502B01-ADD0-4FC2-82F0-BC4071E4F724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64" creationId="{1D378B32-56F0-4534-AC15-10F0268B8545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67" creationId="{427E5E5A-1D0B-46F0-8285-9033141A05E2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76" creationId="{EFF2F2A6-CD39-42C2-9790-6FDFD04B92E1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80" creationId="{E75F81C4-9E58-41B2-A814-DCC883E57FD7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92" creationId="{7712C1B5-7D6A-4C50-B560-CAC8658E6E08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496" creationId="{0EC86FB5-B9C0-4F0F-B974-21587D51FB66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03" creationId="{FB4DB6B8-377A-431A-82AE-8838FE68AA01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06" creationId="{24542B29-1788-4E0D-AC16-D48C55FD962D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09" creationId="{4A9B6298-1C38-49AF-9A89-F249348469EE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20" creationId="{F5E81D58-D590-40D2-BC3F-D32F15140597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23" creationId="{832FDC97-1940-4858-8F6A-4AC0BE998149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26" creationId="{5E0D908E-2C79-4B94-9F24-EE243F303ED5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29" creationId="{03850386-0F17-4130-BA5C-C342608963BE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44" creationId="{D18F6E63-770C-46F2-9745-8AEA4AC7C7D3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553" creationId="{DE5600D3-37E5-44A9-9725-B3CBBF1DFDE4}"/>
          </ac:grpSpMkLst>
        </pc:grpChg>
        <pc:grpChg chg="del">
          <ac:chgData name="Mariano Scazzariello" userId="5b4057c1-b251-4d2d-9a0d-a61cabc0beaf" providerId="ADAL" clId="{6D12BF28-1A91-AF40-8430-5E233D1E3F47}" dt="2022-06-20T16:49:51.411" v="2922" actId="21"/>
          <ac:grpSpMkLst>
            <pc:docMk/>
            <pc:sldMk cId="3994945778" sldId="259"/>
            <ac:grpSpMk id="600" creationId="{F4028F87-DAD0-4FE5-9150-E0A48BAAD3D5}"/>
          </ac:grpSpMkLst>
        </pc:grp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" creationId="{444AEF80-7745-46C2-8F54-8E3DC00FE5D3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4" creationId="{37424BA7-EB88-43D5-ABED-05F72D6E8878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02" creationId="{484CF6D4-9A71-4E62-9E22-03046788F577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28" creationId="{09F405EE-7E70-478F-AFA2-FC4BFDDCEF9E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35" creationId="{074AB5E4-7DAF-46C1-82A9-162502E7472C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36" creationId="{04D88C3B-AF58-4252-97BF-DF11CEF1045B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40" creationId="{875682AA-6874-44D5-A64B-80372256F5D3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41" creationId="{DFFF6910-FE6C-4BA7-8CA4-4B02B217B273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42" creationId="{DC08638C-FAFE-4756-AF9B-FE9CB4A20544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43" creationId="{F644EC4C-FA70-4454-AC86-CD27AD405DA3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44" creationId="{8DF35311-4856-4904-9A5B-F000818BEC61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347" creationId="{562D7967-3EF3-4BE3-86BE-04588B8E9489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563" creationId="{39BD7E5B-42C9-468D-BE08-E36B88B8916C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565" creationId="{B50FF2DF-5D3E-4E5B-8AA4-15E03E3A5D7D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569" creationId="{80FD10BE-E926-4C66-9F15-4C5AAEDE1B2F}"/>
          </ac:cxnSpMkLst>
        </pc:cxnChg>
        <pc:cxnChg chg="del">
          <ac:chgData name="Mariano Scazzariello" userId="5b4057c1-b251-4d2d-9a0d-a61cabc0beaf" providerId="ADAL" clId="{6D12BF28-1A91-AF40-8430-5E233D1E3F47}" dt="2022-06-20T16:49:51.411" v="2922" actId="21"/>
          <ac:cxnSpMkLst>
            <pc:docMk/>
            <pc:sldMk cId="3994945778" sldId="259"/>
            <ac:cxnSpMk id="576" creationId="{2F3471CE-5FFA-474C-89BF-FD84AB925BAB}"/>
          </ac:cxnSpMkLst>
        </pc:cxnChg>
      </pc:sldChg>
      <pc:sldChg chg="add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2409940279" sldId="278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409940279" sldId="278"/>
            <ac:spMk id="4" creationId="{7CF831CC-9B8C-CD0A-6A26-F1E4BE97E98E}"/>
          </ac:spMkLst>
        </pc:spChg>
        <pc:spChg chg="mod">
          <ac:chgData name="Mariano Scazzariello" userId="5b4057c1-b251-4d2d-9a0d-a61cabc0beaf" providerId="ADAL" clId="{6D12BF28-1A91-AF40-8430-5E233D1E3F47}" dt="2022-06-17T15:06:53.296" v="13" actId="1036"/>
          <ac:spMkLst>
            <pc:docMk/>
            <pc:sldMk cId="2409940279" sldId="278"/>
            <ac:spMk id="5" creationId="{82E937C3-F4A9-42A2-8808-2AF282B1C5F8}"/>
          </ac:spMkLst>
        </pc:spChg>
        <pc:spChg chg="mod">
          <ac:chgData name="Mariano Scazzariello" userId="5b4057c1-b251-4d2d-9a0d-a61cabc0beaf" providerId="ADAL" clId="{6D12BF28-1A91-AF40-8430-5E233D1E3F47}" dt="2022-06-17T15:06:53.296" v="13" actId="1036"/>
          <ac:spMkLst>
            <pc:docMk/>
            <pc:sldMk cId="2409940279" sldId="278"/>
            <ac:spMk id="6" creationId="{E8AAA00F-0524-4C22-B034-16917C6BA4C3}"/>
          </ac:spMkLst>
        </pc:spChg>
        <pc:picChg chg="mod">
          <ac:chgData name="Mariano Scazzariello" userId="5b4057c1-b251-4d2d-9a0d-a61cabc0beaf" providerId="ADAL" clId="{6D12BF28-1A91-AF40-8430-5E233D1E3F47}" dt="2022-06-17T15:06:42.466" v="0" actId="1076"/>
          <ac:picMkLst>
            <pc:docMk/>
            <pc:sldMk cId="2409940279" sldId="278"/>
            <ac:picMk id="3" creationId="{B6536943-124E-EA18-C10E-C0F3DE9B018A}"/>
          </ac:picMkLst>
        </pc:picChg>
        <pc:picChg chg="mod">
          <ac:chgData name="Mariano Scazzariello" userId="5b4057c1-b251-4d2d-9a0d-a61cabc0beaf" providerId="ADAL" clId="{6D12BF28-1A91-AF40-8430-5E233D1E3F47}" dt="2022-06-17T15:06:44.918" v="1" actId="1076"/>
          <ac:picMkLst>
            <pc:docMk/>
            <pc:sldMk cId="2409940279" sldId="278"/>
            <ac:picMk id="9" creationId="{4E0D4C16-4305-40DF-D4CF-12540E07BBF8}"/>
          </ac:picMkLst>
        </pc:picChg>
      </pc:sldChg>
      <pc:sldChg chg="add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2964686414" sldId="298"/>
        </pc:sldMkLst>
        <pc:spChg chg="mod">
          <ac:chgData name="Mariano Scazzariello" userId="5b4057c1-b251-4d2d-9a0d-a61cabc0beaf" providerId="ADAL" clId="{6D12BF28-1A91-AF40-8430-5E233D1E3F47}" dt="2022-06-17T15:09:01.906" v="93" actId="6549"/>
          <ac:spMkLst>
            <pc:docMk/>
            <pc:sldMk cId="2964686414" sldId="298"/>
            <ac:spMk id="3" creationId="{617BB521-39B8-4B5C-95DE-F199C5C588A3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964686414" sldId="298"/>
            <ac:spMk id="4" creationId="{4A702037-C5F8-AA6E-16C6-0DD33A9316E5}"/>
          </ac:spMkLst>
        </pc:spChg>
      </pc:sldChg>
      <pc:sldChg chg="addSp delSp modSp mod">
        <pc:chgData name="Mariano Scazzariello" userId="5b4057c1-b251-4d2d-9a0d-a61cabc0beaf" providerId="ADAL" clId="{6D12BF28-1A91-AF40-8430-5E233D1E3F47}" dt="2022-06-17T15:48:52.119" v="1268" actId="1076"/>
        <pc:sldMkLst>
          <pc:docMk/>
          <pc:sldMk cId="3488068043" sldId="299"/>
        </pc:sldMkLst>
        <pc:spChg chg="del mod">
          <ac:chgData name="Mariano Scazzariello" userId="5b4057c1-b251-4d2d-9a0d-a61cabc0beaf" providerId="ADAL" clId="{6D12BF28-1A91-AF40-8430-5E233D1E3F47}" dt="2022-06-17T15:48:11.212" v="1210" actId="478"/>
          <ac:spMkLst>
            <pc:docMk/>
            <pc:sldMk cId="3488068043" sldId="299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17T15:48:22.270" v="1266" actId="20577"/>
          <ac:spMkLst>
            <pc:docMk/>
            <pc:sldMk cId="3488068043" sldId="299"/>
            <ac:spMk id="6" creationId="{01ED0656-78F9-3F35-209C-B6CA2E8807FB}"/>
          </ac:spMkLst>
        </pc:spChg>
        <pc:spChg chg="mod">
          <ac:chgData name="Mariano Scazzariello" userId="5b4057c1-b251-4d2d-9a0d-a61cabc0beaf" providerId="ADAL" clId="{6D12BF28-1A91-AF40-8430-5E233D1E3F47}" dt="2022-06-17T15:48:52.119" v="1268" actId="1076"/>
          <ac:spMkLst>
            <pc:docMk/>
            <pc:sldMk cId="3488068043" sldId="299"/>
            <ac:spMk id="9" creationId="{84610434-DCC1-7B2E-72FC-D44CB2450901}"/>
          </ac:spMkLst>
        </pc:spChg>
        <pc:spChg chg="add del mod">
          <ac:chgData name="Mariano Scazzariello" userId="5b4057c1-b251-4d2d-9a0d-a61cabc0beaf" providerId="ADAL" clId="{6D12BF28-1A91-AF40-8430-5E233D1E3F47}" dt="2022-06-17T15:48:12.425" v="1212"/>
          <ac:spMkLst>
            <pc:docMk/>
            <pc:sldMk cId="3488068043" sldId="299"/>
            <ac:spMk id="35" creationId="{F08DA8F5-4A7B-5041-966B-F3277B48E4DA}"/>
          </ac:spMkLst>
        </pc:spChg>
        <pc:picChg chg="mod">
          <ac:chgData name="Mariano Scazzariello" userId="5b4057c1-b251-4d2d-9a0d-a61cabc0beaf" providerId="ADAL" clId="{6D12BF28-1A91-AF40-8430-5E233D1E3F47}" dt="2022-06-17T15:48:46.987" v="1267" actId="1076"/>
          <ac:picMkLst>
            <pc:docMk/>
            <pc:sldMk cId="3488068043" sldId="299"/>
            <ac:picMk id="5" creationId="{D21E9AAD-311A-4B5C-B2B6-57CA2BB7B841}"/>
          </ac:picMkLst>
        </pc:picChg>
        <pc:cxnChg chg="mod">
          <ac:chgData name="Mariano Scazzariello" userId="5b4057c1-b251-4d2d-9a0d-a61cabc0beaf" providerId="ADAL" clId="{6D12BF28-1A91-AF40-8430-5E233D1E3F47}" dt="2022-06-17T15:48:52.119" v="1268" actId="1076"/>
          <ac:cxnSpMkLst>
            <pc:docMk/>
            <pc:sldMk cId="3488068043" sldId="299"/>
            <ac:cxnSpMk id="7" creationId="{F5267458-2AE0-13E9-8821-6B0C00816B7C}"/>
          </ac:cxnSpMkLst>
        </pc:cxnChg>
      </pc:sldChg>
      <pc:sldChg chg="addSp delSp modSp mod">
        <pc:chgData name="Mariano Scazzariello" userId="5b4057c1-b251-4d2d-9a0d-a61cabc0beaf" providerId="ADAL" clId="{6D12BF28-1A91-AF40-8430-5E233D1E3F47}" dt="2022-06-20T16:53:11.364" v="2949" actId="1035"/>
        <pc:sldMkLst>
          <pc:docMk/>
          <pc:sldMk cId="732485240" sldId="300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732485240" sldId="300"/>
            <ac:spMk id="2" creationId="{61684E8D-452A-B56B-325F-EF6636C661C1}"/>
          </ac:spMkLst>
        </pc:spChg>
        <pc:spChg chg="del mod">
          <ac:chgData name="Mariano Scazzariello" userId="5b4057c1-b251-4d2d-9a0d-a61cabc0beaf" providerId="ADAL" clId="{6D12BF28-1A91-AF40-8430-5E233D1E3F47}" dt="2022-06-17T15:49:24.570" v="1270" actId="478"/>
          <ac:spMkLst>
            <pc:docMk/>
            <pc:sldMk cId="732485240" sldId="300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17T15:49:33.058" v="1295" actId="20577"/>
          <ac:spMkLst>
            <pc:docMk/>
            <pc:sldMk cId="732485240" sldId="300"/>
            <ac:spMk id="29" creationId="{7C8DF26B-059E-014D-8737-9905B8D1F911}"/>
          </ac:spMkLst>
        </pc:spChg>
        <pc:picChg chg="mod">
          <ac:chgData name="Mariano Scazzariello" userId="5b4057c1-b251-4d2d-9a0d-a61cabc0beaf" providerId="ADAL" clId="{6D12BF28-1A91-AF40-8430-5E233D1E3F47}" dt="2022-06-20T16:53:11.364" v="2949" actId="1035"/>
          <ac:picMkLst>
            <pc:docMk/>
            <pc:sldMk cId="732485240" sldId="300"/>
            <ac:picMk id="32" creationId="{EFA209C1-3233-024F-95B6-D9B4ED999868}"/>
          </ac:picMkLst>
        </pc:picChg>
      </pc:sldChg>
      <pc:sldChg chg="addSp del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2557908810" sldId="301"/>
        </pc:sldMkLst>
        <pc:spChg chg="add del">
          <ac:chgData name="Mariano Scazzariello" userId="5b4057c1-b251-4d2d-9a0d-a61cabc0beaf" providerId="ADAL" clId="{6D12BF28-1A91-AF40-8430-5E233D1E3F47}" dt="2022-06-17T15:51:07" v="1321" actId="478"/>
          <ac:spMkLst>
            <pc:docMk/>
            <pc:sldMk cId="2557908810" sldId="301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557908810" sldId="301"/>
            <ac:spMk id="2" creationId="{929EDE04-C5F7-CF5E-2C07-890FE7CBD011}"/>
          </ac:spMkLst>
        </pc:spChg>
        <pc:spChg chg="add del mod">
          <ac:chgData name="Mariano Scazzariello" userId="5b4057c1-b251-4d2d-9a0d-a61cabc0beaf" providerId="ADAL" clId="{6D12BF28-1A91-AF40-8430-5E233D1E3F47}" dt="2022-06-17T15:51:05.729" v="1320" actId="478"/>
          <ac:spMkLst>
            <pc:docMk/>
            <pc:sldMk cId="2557908810" sldId="301"/>
            <ac:spMk id="5" creationId="{C5C4F4E5-C30B-2A86-5478-A82446D6C133}"/>
          </ac:spMkLst>
        </pc:spChg>
        <pc:spChg chg="mod">
          <ac:chgData name="Mariano Scazzariello" userId="5b4057c1-b251-4d2d-9a0d-a61cabc0beaf" providerId="ADAL" clId="{6D12BF28-1A91-AF40-8430-5E233D1E3F47}" dt="2022-06-17T16:23:38.289" v="2559" actId="6549"/>
          <ac:spMkLst>
            <pc:docMk/>
            <pc:sldMk cId="2557908810" sldId="301"/>
            <ac:spMk id="6" creationId="{D4414B69-FA34-9B9D-57A0-D0EC4E3D62AD}"/>
          </ac:spMkLst>
        </pc:spChg>
        <pc:spChg chg="add del mod">
          <ac:chgData name="Mariano Scazzariello" userId="5b4057c1-b251-4d2d-9a0d-a61cabc0beaf" providerId="ADAL" clId="{6D12BF28-1A91-AF40-8430-5E233D1E3F47}" dt="2022-06-17T15:51:08.433" v="1323" actId="478"/>
          <ac:spMkLst>
            <pc:docMk/>
            <pc:sldMk cId="2557908810" sldId="301"/>
            <ac:spMk id="8" creationId="{BAA34D35-AD39-8704-523F-2AF87E90B7CB}"/>
          </ac:spMkLst>
        </pc:spChg>
        <pc:spChg chg="add mod">
          <ac:chgData name="Mariano Scazzariello" userId="5b4057c1-b251-4d2d-9a0d-a61cabc0beaf" providerId="ADAL" clId="{6D12BF28-1A91-AF40-8430-5E233D1E3F47}" dt="2022-06-17T15:51:14.884" v="1355" actId="20577"/>
          <ac:spMkLst>
            <pc:docMk/>
            <pc:sldMk cId="2557908810" sldId="301"/>
            <ac:spMk id="9" creationId="{AAD4E6B2-68C7-B54E-EA1A-49442A06BED2}"/>
          </ac:spMkLst>
        </pc:spChg>
      </pc:sldChg>
      <pc:sldChg chg="addSp del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2838172340" sldId="304"/>
        </pc:sldMkLst>
        <pc:spChg chg="mod">
          <ac:chgData name="Mariano Scazzariello" userId="5b4057c1-b251-4d2d-9a0d-a61cabc0beaf" providerId="ADAL" clId="{6D12BF28-1A91-AF40-8430-5E233D1E3F47}" dt="2022-06-17T15:44:28.807" v="1000" actId="20577"/>
          <ac:spMkLst>
            <pc:docMk/>
            <pc:sldMk cId="2838172340" sldId="304"/>
            <ac:spMk id="3" creationId="{E87E33DC-4581-DE86-98C2-CC32B4DFDF4A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838172340" sldId="304"/>
            <ac:spMk id="5" creationId="{E0057C48-E3D5-D74A-3078-94A14F2A5CC8}"/>
          </ac:spMkLst>
        </pc:spChg>
        <pc:picChg chg="mod">
          <ac:chgData name="Mariano Scazzariello" userId="5b4057c1-b251-4d2d-9a0d-a61cabc0beaf" providerId="ADAL" clId="{6D12BF28-1A91-AF40-8430-5E233D1E3F47}" dt="2022-06-17T15:40:28.198" v="784" actId="1076"/>
          <ac:picMkLst>
            <pc:docMk/>
            <pc:sldMk cId="2838172340" sldId="304"/>
            <ac:picMk id="4" creationId="{54099A6C-3269-E627-5EE1-8BCB1A9EABD4}"/>
          </ac:picMkLst>
        </pc:picChg>
        <pc:picChg chg="del mod">
          <ac:chgData name="Mariano Scazzariello" userId="5b4057c1-b251-4d2d-9a0d-a61cabc0beaf" providerId="ADAL" clId="{6D12BF28-1A91-AF40-8430-5E233D1E3F47}" dt="2022-06-17T15:40:20.760" v="783" actId="478"/>
          <ac:picMkLst>
            <pc:docMk/>
            <pc:sldMk cId="2838172340" sldId="304"/>
            <ac:picMk id="5" creationId="{F46314A3-399F-F700-CB99-C7B1165FFF56}"/>
          </ac:picMkLst>
        </pc:picChg>
      </pc:sldChg>
      <pc:sldChg chg="add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4215905377" sldId="305"/>
        </pc:sldMkLst>
        <pc:spChg chg="mod">
          <ac:chgData name="Mariano Scazzariello" userId="5b4057c1-b251-4d2d-9a0d-a61cabc0beaf" providerId="ADAL" clId="{6D12BF28-1A91-AF40-8430-5E233D1E3F47}" dt="2022-06-17T15:07:05.551" v="21" actId="20577"/>
          <ac:spMkLst>
            <pc:docMk/>
            <pc:sldMk cId="4215905377" sldId="305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215905377" sldId="305"/>
            <ac:spMk id="3" creationId="{B296CD80-6B62-4A3D-0BD7-61494CDA531B}"/>
          </ac:spMkLst>
        </pc:spChg>
        <pc:spChg chg="mod">
          <ac:chgData name="Mariano Scazzariello" userId="5b4057c1-b251-4d2d-9a0d-a61cabc0beaf" providerId="ADAL" clId="{6D12BF28-1A91-AF40-8430-5E233D1E3F47}" dt="2022-06-17T15:07:40.320" v="37" actId="20577"/>
          <ac:spMkLst>
            <pc:docMk/>
            <pc:sldMk cId="4215905377" sldId="305"/>
            <ac:spMk id="5" creationId="{937358D0-B8B5-F92D-A7E9-EE9257EE42E6}"/>
          </ac:spMkLst>
        </pc:spChg>
        <pc:spChg chg="mod">
          <ac:chgData name="Mariano Scazzariello" userId="5b4057c1-b251-4d2d-9a0d-a61cabc0beaf" providerId="ADAL" clId="{6D12BF28-1A91-AF40-8430-5E233D1E3F47}" dt="2022-06-17T15:07:43.853" v="41" actId="20577"/>
          <ac:spMkLst>
            <pc:docMk/>
            <pc:sldMk cId="4215905377" sldId="305"/>
            <ac:spMk id="7" creationId="{8DCF2F88-2E20-65BB-9222-75F0A1793CAA}"/>
          </ac:spMkLst>
        </pc:spChg>
        <pc:picChg chg="mod">
          <ac:chgData name="Mariano Scazzariello" userId="5b4057c1-b251-4d2d-9a0d-a61cabc0beaf" providerId="ADAL" clId="{6D12BF28-1A91-AF40-8430-5E233D1E3F47}" dt="2022-06-17T15:07:26.071" v="26" actId="1076"/>
          <ac:picMkLst>
            <pc:docMk/>
            <pc:sldMk cId="4215905377" sldId="305"/>
            <ac:picMk id="8" creationId="{2EE2111D-EB81-AC57-405B-825C0A76EAB5}"/>
          </ac:picMkLst>
        </pc:picChg>
        <pc:picChg chg="mod">
          <ac:chgData name="Mariano Scazzariello" userId="5b4057c1-b251-4d2d-9a0d-a61cabc0beaf" providerId="ADAL" clId="{6D12BF28-1A91-AF40-8430-5E233D1E3F47}" dt="2022-06-17T15:07:28.061" v="27" actId="1076"/>
          <ac:picMkLst>
            <pc:docMk/>
            <pc:sldMk cId="4215905377" sldId="305"/>
            <ac:picMk id="9" creationId="{9C04B883-588A-915D-FEAF-CF2B96F3B09B}"/>
          </ac:picMkLst>
        </pc:picChg>
      </pc:sldChg>
      <pc:sldChg chg="add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2454291186" sldId="306"/>
        </pc:sldMkLst>
        <pc:spChg chg="mod">
          <ac:chgData name="Mariano Scazzariello" userId="5b4057c1-b251-4d2d-9a0d-a61cabc0beaf" providerId="ADAL" clId="{6D12BF28-1A91-AF40-8430-5E233D1E3F47}" dt="2022-06-17T15:13:08.617" v="251" actId="20577"/>
          <ac:spMkLst>
            <pc:docMk/>
            <pc:sldMk cId="2454291186" sldId="306"/>
            <ac:spMk id="2" creationId="{9E1B92F1-401D-4DBC-C558-E54B1D2DBA54}"/>
          </ac:spMkLst>
        </pc:spChg>
        <pc:spChg chg="mod">
          <ac:chgData name="Mariano Scazzariello" userId="5b4057c1-b251-4d2d-9a0d-a61cabc0beaf" providerId="ADAL" clId="{6D12BF28-1A91-AF40-8430-5E233D1E3F47}" dt="2022-06-17T15:59:31.759" v="1892" actId="15"/>
          <ac:spMkLst>
            <pc:docMk/>
            <pc:sldMk cId="2454291186" sldId="306"/>
            <ac:spMk id="3" creationId="{E87E33DC-4581-DE86-98C2-CC32B4DFDF4A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454291186" sldId="306"/>
            <ac:spMk id="4" creationId="{42D1A313-D7C4-BD9B-E01F-A685A59183ED}"/>
          </ac:spMkLst>
        </pc:spChg>
        <pc:picChg chg="mod">
          <ac:chgData name="Mariano Scazzariello" userId="5b4057c1-b251-4d2d-9a0d-a61cabc0beaf" providerId="ADAL" clId="{6D12BF28-1A91-AF40-8430-5E233D1E3F47}" dt="2022-06-17T15:45:36.007" v="1003" actId="1076"/>
          <ac:picMkLst>
            <pc:docMk/>
            <pc:sldMk cId="2454291186" sldId="306"/>
            <ac:picMk id="6" creationId="{37FA5138-3947-41F0-3309-84227EEDDEFD}"/>
          </ac:picMkLst>
        </pc:picChg>
        <pc:picChg chg="mod">
          <ac:chgData name="Mariano Scazzariello" userId="5b4057c1-b251-4d2d-9a0d-a61cabc0beaf" providerId="ADAL" clId="{6D12BF28-1A91-AF40-8430-5E233D1E3F47}" dt="2022-06-17T15:45:36.007" v="1003" actId="1076"/>
          <ac:picMkLst>
            <pc:docMk/>
            <pc:sldMk cId="2454291186" sldId="306"/>
            <ac:picMk id="9" creationId="{B55EC032-FDD5-CB6F-8C13-EED17AAC349C}"/>
          </ac:picMkLst>
        </pc:picChg>
        <pc:picChg chg="mod">
          <ac:chgData name="Mariano Scazzariello" userId="5b4057c1-b251-4d2d-9a0d-a61cabc0beaf" providerId="ADAL" clId="{6D12BF28-1A91-AF40-8430-5E233D1E3F47}" dt="2022-06-17T15:45:36.007" v="1003" actId="1076"/>
          <ac:picMkLst>
            <pc:docMk/>
            <pc:sldMk cId="2454291186" sldId="306"/>
            <ac:picMk id="10" creationId="{F3D75FDB-0608-4EA9-9F08-9A95726D1BF0}"/>
          </ac:picMkLst>
        </pc:picChg>
        <pc:picChg chg="mod">
          <ac:chgData name="Mariano Scazzariello" userId="5b4057c1-b251-4d2d-9a0d-a61cabc0beaf" providerId="ADAL" clId="{6D12BF28-1A91-AF40-8430-5E233D1E3F47}" dt="2022-06-17T15:45:36.007" v="1003" actId="1076"/>
          <ac:picMkLst>
            <pc:docMk/>
            <pc:sldMk cId="2454291186" sldId="306"/>
            <ac:picMk id="11" creationId="{82F091F9-14D8-B239-E9EE-765A4AB141E1}"/>
          </ac:picMkLst>
        </pc:picChg>
      </pc:sldChg>
      <pc:sldChg chg="addSp del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3970759447" sldId="308"/>
        </pc:sldMkLst>
        <pc:spChg chg="mod">
          <ac:chgData name="Mariano Scazzariello" userId="5b4057c1-b251-4d2d-9a0d-a61cabc0beaf" providerId="ADAL" clId="{6D12BF28-1A91-AF40-8430-5E233D1E3F47}" dt="2022-06-17T15:15:46.007" v="576" actId="20577"/>
          <ac:spMkLst>
            <pc:docMk/>
            <pc:sldMk cId="3970759447" sldId="308"/>
            <ac:spMk id="2" creationId="{9E1B92F1-401D-4DBC-C558-E54B1D2DBA54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970759447" sldId="308"/>
            <ac:spMk id="3" creationId="{D2A0754C-A0E2-8118-0FD9-953C712F97C2}"/>
          </ac:spMkLst>
        </pc:spChg>
        <pc:spChg chg="del mod">
          <ac:chgData name="Mariano Scazzariello" userId="5b4057c1-b251-4d2d-9a0d-a61cabc0beaf" providerId="ADAL" clId="{6D12BF28-1A91-AF40-8430-5E233D1E3F47}" dt="2022-06-17T16:20:15.571" v="2439" actId="478"/>
          <ac:spMkLst>
            <pc:docMk/>
            <pc:sldMk cId="3970759447" sldId="308"/>
            <ac:spMk id="3" creationId="{E87E33DC-4581-DE86-98C2-CC32B4DFDF4A}"/>
          </ac:spMkLst>
        </pc:spChg>
        <pc:spChg chg="add mod">
          <ac:chgData name="Mariano Scazzariello" userId="5b4057c1-b251-4d2d-9a0d-a61cabc0beaf" providerId="ADAL" clId="{6D12BF28-1A91-AF40-8430-5E233D1E3F47}" dt="2022-06-17T16:21:44.885" v="2476" actId="20577"/>
          <ac:spMkLst>
            <pc:docMk/>
            <pc:sldMk cId="3970759447" sldId="308"/>
            <ac:spMk id="4" creationId="{9F6E8D4F-C7BD-2827-53AB-544ED8AED973}"/>
          </ac:spMkLst>
        </pc:spChg>
        <pc:spChg chg="add del mod">
          <ac:chgData name="Mariano Scazzariello" userId="5b4057c1-b251-4d2d-9a0d-a61cabc0beaf" providerId="ADAL" clId="{6D12BF28-1A91-AF40-8430-5E233D1E3F47}" dt="2022-06-17T15:42:41.509" v="983"/>
          <ac:spMkLst>
            <pc:docMk/>
            <pc:sldMk cId="3970759447" sldId="308"/>
            <ac:spMk id="4" creationId="{DEBFEFEB-7EFC-5193-7BE5-22661B19F6F9}"/>
          </ac:spMkLst>
        </pc:spChg>
      </pc:sldChg>
      <pc:sldChg chg="addSp del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1622886235" sldId="309"/>
        </pc:sldMkLst>
        <pc:spChg chg="del">
          <ac:chgData name="Mariano Scazzariello" userId="5b4057c1-b251-4d2d-9a0d-a61cabc0beaf" providerId="ADAL" clId="{6D12BF28-1A91-AF40-8430-5E233D1E3F47}" dt="2022-06-17T15:55:57.960" v="1791" actId="478"/>
          <ac:spMkLst>
            <pc:docMk/>
            <pc:sldMk cId="1622886235" sldId="309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1622886235" sldId="309"/>
            <ac:spMk id="2" creationId="{F5FA9538-821A-0FEC-E8C7-7F1102B27BBD}"/>
          </ac:spMkLst>
        </pc:spChg>
        <pc:spChg chg="add del mod">
          <ac:chgData name="Mariano Scazzariello" userId="5b4057c1-b251-4d2d-9a0d-a61cabc0beaf" providerId="ADAL" clId="{6D12BF28-1A91-AF40-8430-5E233D1E3F47}" dt="2022-06-17T15:55:59.458" v="1792" actId="478"/>
          <ac:spMkLst>
            <pc:docMk/>
            <pc:sldMk cId="1622886235" sldId="309"/>
            <ac:spMk id="4" creationId="{1DB5EE52-2F92-E260-7C08-F3A9AE0361E7}"/>
          </ac:spMkLst>
        </pc:spChg>
        <pc:spChg chg="mod">
          <ac:chgData name="Mariano Scazzariello" userId="5b4057c1-b251-4d2d-9a0d-a61cabc0beaf" providerId="ADAL" clId="{6D12BF28-1A91-AF40-8430-5E233D1E3F47}" dt="2022-06-17T15:56:42.526" v="1868" actId="20577"/>
          <ac:spMkLst>
            <pc:docMk/>
            <pc:sldMk cId="1622886235" sldId="309"/>
            <ac:spMk id="6" creationId="{D4414B69-FA34-9B9D-57A0-D0EC4E3D62AD}"/>
          </ac:spMkLst>
        </pc:spChg>
        <pc:spChg chg="add mod">
          <ac:chgData name="Mariano Scazzariello" userId="5b4057c1-b251-4d2d-9a0d-a61cabc0beaf" providerId="ADAL" clId="{6D12BF28-1A91-AF40-8430-5E233D1E3F47}" dt="2022-06-17T15:56:05.334" v="1813" actId="20577"/>
          <ac:spMkLst>
            <pc:docMk/>
            <pc:sldMk cId="1622886235" sldId="309"/>
            <ac:spMk id="7" creationId="{B7A819EE-A17D-4FEA-91BF-120B00301272}"/>
          </ac:spMkLst>
        </pc:spChg>
      </pc:sldChg>
      <pc:sldChg chg="addSp del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4023699686" sldId="310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023699686" sldId="310"/>
            <ac:spMk id="2" creationId="{1BF327D5-7EDE-456D-CF09-80B5ED0572E8}"/>
          </ac:spMkLst>
        </pc:spChg>
        <pc:spChg chg="del">
          <ac:chgData name="Mariano Scazzariello" userId="5b4057c1-b251-4d2d-9a0d-a61cabc0beaf" providerId="ADAL" clId="{6D12BF28-1A91-AF40-8430-5E233D1E3F47}" dt="2022-06-17T16:25:05.614" v="2564" actId="478"/>
          <ac:spMkLst>
            <pc:docMk/>
            <pc:sldMk cId="4023699686" sldId="310"/>
            <ac:spMk id="2" creationId="{7526D68A-1505-4818-A894-9E54DE3A26F8}"/>
          </ac:spMkLst>
        </pc:spChg>
        <pc:spChg chg="add del mod">
          <ac:chgData name="Mariano Scazzariello" userId="5b4057c1-b251-4d2d-9a0d-a61cabc0beaf" providerId="ADAL" clId="{6D12BF28-1A91-AF40-8430-5E233D1E3F47}" dt="2022-06-17T16:25:08.159" v="2567" actId="478"/>
          <ac:spMkLst>
            <pc:docMk/>
            <pc:sldMk cId="4023699686" sldId="310"/>
            <ac:spMk id="4" creationId="{A8D0F7DB-147C-4062-C93A-90EFDC791ACD}"/>
          </ac:spMkLst>
        </pc:spChg>
        <pc:spChg chg="mod">
          <ac:chgData name="Mariano Scazzariello" userId="5b4057c1-b251-4d2d-9a0d-a61cabc0beaf" providerId="ADAL" clId="{6D12BF28-1A91-AF40-8430-5E233D1E3F47}" dt="2022-06-17T16:26:33.862" v="2731" actId="27636"/>
          <ac:spMkLst>
            <pc:docMk/>
            <pc:sldMk cId="4023699686" sldId="310"/>
            <ac:spMk id="6" creationId="{D4414B69-FA34-9B9D-57A0-D0EC4E3D62AD}"/>
          </ac:spMkLst>
        </pc:spChg>
        <pc:spChg chg="add del mod">
          <ac:chgData name="Mariano Scazzariello" userId="5b4057c1-b251-4d2d-9a0d-a61cabc0beaf" providerId="ADAL" clId="{6D12BF28-1A91-AF40-8430-5E233D1E3F47}" dt="2022-06-17T16:25:06.683" v="2566"/>
          <ac:spMkLst>
            <pc:docMk/>
            <pc:sldMk cId="4023699686" sldId="310"/>
            <ac:spMk id="7" creationId="{261F5779-8707-6315-B618-B10C9F141CA9}"/>
          </ac:spMkLst>
        </pc:spChg>
        <pc:spChg chg="add mod">
          <ac:chgData name="Mariano Scazzariello" userId="5b4057c1-b251-4d2d-9a0d-a61cabc0beaf" providerId="ADAL" clId="{6D12BF28-1A91-AF40-8430-5E233D1E3F47}" dt="2022-06-17T16:25:14.984" v="2599" actId="20577"/>
          <ac:spMkLst>
            <pc:docMk/>
            <pc:sldMk cId="4023699686" sldId="310"/>
            <ac:spMk id="8" creationId="{C019132F-AA46-6F05-A047-1255E09C9CF7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3600733309" sldId="311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600733309" sldId="311"/>
            <ac:spMk id="3" creationId="{DC4C513D-179B-C520-7496-2E77DA9C3C95}"/>
          </ac:spMkLst>
        </pc:spChg>
      </pc:sldChg>
      <pc:sldChg chg="add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4269947565" sldId="312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269947565" sldId="312"/>
            <ac:spMk id="3" creationId="{C6FDAB2C-0BB2-718D-61F2-A7769A5F5872}"/>
          </ac:spMkLst>
        </pc:spChg>
        <pc:spChg chg="mod">
          <ac:chgData name="Mariano Scazzariello" userId="5b4057c1-b251-4d2d-9a0d-a61cabc0beaf" providerId="ADAL" clId="{6D12BF28-1A91-AF40-8430-5E233D1E3F47}" dt="2022-06-17T16:18:07.653" v="2377" actId="20577"/>
          <ac:spMkLst>
            <pc:docMk/>
            <pc:sldMk cId="4269947565" sldId="312"/>
            <ac:spMk id="6" creationId="{D4414B69-FA34-9B9D-57A0-D0EC4E3D62AD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3562093069" sldId="313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562093069" sldId="313"/>
            <ac:spMk id="3" creationId="{E33046B3-7609-9430-DEFC-61803F61BBFF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3211681463" sldId="314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211681463" sldId="314"/>
            <ac:spMk id="3" creationId="{1A04C047-36F5-0263-9E34-96D5537D6475}"/>
          </ac:spMkLst>
        </pc:spChg>
      </pc:sldChg>
      <pc:sldChg chg="del">
        <pc:chgData name="Mariano Scazzariello" userId="5b4057c1-b251-4d2d-9a0d-a61cabc0beaf" providerId="ADAL" clId="{6D12BF28-1A91-AF40-8430-5E233D1E3F47}" dt="2022-06-17T15:49:49.256" v="1297" actId="2696"/>
        <pc:sldMkLst>
          <pc:docMk/>
          <pc:sldMk cId="272675871" sldId="315"/>
        </pc:sldMkLst>
      </pc:sldChg>
      <pc:sldChg chg="addSp delSp modSp mod">
        <pc:chgData name="Mariano Scazzariello" userId="5b4057c1-b251-4d2d-9a0d-a61cabc0beaf" providerId="ADAL" clId="{6D12BF28-1A91-AF40-8430-5E233D1E3F47}" dt="2022-06-20T16:52:59.238" v="2943"/>
        <pc:sldMkLst>
          <pc:docMk/>
          <pc:sldMk cId="4011566065" sldId="316"/>
        </pc:sldMkLst>
        <pc:spChg chg="mod">
          <ac:chgData name="Mariano Scazzariello" userId="5b4057c1-b251-4d2d-9a0d-a61cabc0beaf" providerId="ADAL" clId="{6D12BF28-1A91-AF40-8430-5E233D1E3F47}" dt="2022-06-17T16:26:49.294" v="2734" actId="20577"/>
          <ac:spMkLst>
            <pc:docMk/>
            <pc:sldMk cId="4011566065" sldId="316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011566065" sldId="316"/>
            <ac:spMk id="3" creationId="{F0E628B3-6CA2-337A-0CF3-42AEBC74D8F0}"/>
          </ac:spMkLst>
        </pc:spChg>
        <pc:spChg chg="add mod">
          <ac:chgData name="Mariano Scazzariello" userId="5b4057c1-b251-4d2d-9a0d-a61cabc0beaf" providerId="ADAL" clId="{6D12BF28-1A91-AF40-8430-5E233D1E3F47}" dt="2022-06-17T16:28:22.232" v="2868" actId="20577"/>
          <ac:spMkLst>
            <pc:docMk/>
            <pc:sldMk cId="4011566065" sldId="316"/>
            <ac:spMk id="4" creationId="{3A53F3E1-4FC8-4BF5-05AD-7E5B62840542}"/>
          </ac:spMkLst>
        </pc:spChg>
        <pc:spChg chg="del mod">
          <ac:chgData name="Mariano Scazzariello" userId="5b4057c1-b251-4d2d-9a0d-a61cabc0beaf" providerId="ADAL" clId="{6D12BF28-1A91-AF40-8430-5E233D1E3F47}" dt="2022-06-17T16:26:48.232" v="2733" actId="478"/>
          <ac:spMkLst>
            <pc:docMk/>
            <pc:sldMk cId="4011566065" sldId="316"/>
            <ac:spMk id="6" creationId="{D4414B69-FA34-9B9D-57A0-D0EC4E3D62AD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937113893" sldId="317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937113893" sldId="317"/>
            <ac:spMk id="3" creationId="{66BCF958-6BEF-2168-E099-DE170ED004DD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4139979259" sldId="318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139979259" sldId="318"/>
            <ac:spMk id="3" creationId="{DC869514-1CF4-93AF-0A04-C3D5250051D8}"/>
          </ac:spMkLst>
        </pc:spChg>
      </pc:sldChg>
      <pc:sldChg chg="addSp delSp modSp">
        <pc:chgData name="Mariano Scazzariello" userId="5b4057c1-b251-4d2d-9a0d-a61cabc0beaf" providerId="ADAL" clId="{6D12BF28-1A91-AF40-8430-5E233D1E3F47}" dt="2022-06-20T16:52:59.238" v="2943"/>
        <pc:sldMkLst>
          <pc:docMk/>
          <pc:sldMk cId="2346767766" sldId="319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346767766" sldId="319"/>
            <ac:spMk id="3" creationId="{AD18DC90-A601-3AF4-11B3-1760B4B48B0E}"/>
          </ac:spMkLst>
        </pc:spChg>
        <pc:spChg chg="add del mod">
          <ac:chgData name="Mariano Scazzariello" userId="5b4057c1-b251-4d2d-9a0d-a61cabc0beaf" providerId="ADAL" clId="{6D12BF28-1A91-AF40-8430-5E233D1E3F47}" dt="2022-06-17T15:50:57.983" v="1318"/>
          <ac:spMkLst>
            <pc:docMk/>
            <pc:sldMk cId="2346767766" sldId="319"/>
            <ac:spMk id="4" creationId="{DA4A9249-18A8-85DF-B4FE-F965E54D626E}"/>
          </ac:spMkLst>
        </pc:spChg>
      </pc:sldChg>
      <pc:sldChg chg="addSp delSp modSp add mod">
        <pc:chgData name="Mariano Scazzariello" userId="5b4057c1-b251-4d2d-9a0d-a61cabc0beaf" providerId="ADAL" clId="{6D12BF28-1A91-AF40-8430-5E233D1E3F47}" dt="2022-06-20T16:52:59.238" v="2943"/>
        <pc:sldMkLst>
          <pc:docMk/>
          <pc:sldMk cId="1215583833" sldId="320"/>
        </pc:sldMkLst>
        <pc:spChg chg="mod">
          <ac:chgData name="Mariano Scazzariello" userId="5b4057c1-b251-4d2d-9a0d-a61cabc0beaf" providerId="ADAL" clId="{6D12BF28-1A91-AF40-8430-5E233D1E3F47}" dt="2022-06-17T15:44:42.198" v="1002" actId="20577"/>
          <ac:spMkLst>
            <pc:docMk/>
            <pc:sldMk cId="1215583833" sldId="320"/>
            <ac:spMk id="3" creationId="{E87E33DC-4581-DE86-98C2-CC32B4DFDF4A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1215583833" sldId="320"/>
            <ac:spMk id="4" creationId="{2484D35A-EC15-21A1-43AF-0564E8D3A302}"/>
          </ac:spMkLst>
        </pc:spChg>
        <pc:picChg chg="del">
          <ac:chgData name="Mariano Scazzariello" userId="5b4057c1-b251-4d2d-9a0d-a61cabc0beaf" providerId="ADAL" clId="{6D12BF28-1A91-AF40-8430-5E233D1E3F47}" dt="2022-06-17T15:40:19.682" v="782" actId="478"/>
          <ac:picMkLst>
            <pc:docMk/>
            <pc:sldMk cId="1215583833" sldId="320"/>
            <ac:picMk id="4" creationId="{54099A6C-3269-E627-5EE1-8BCB1A9EABD4}"/>
          </ac:picMkLst>
        </pc:picChg>
        <pc:picChg chg="mod">
          <ac:chgData name="Mariano Scazzariello" userId="5b4057c1-b251-4d2d-9a0d-a61cabc0beaf" providerId="ADAL" clId="{6D12BF28-1A91-AF40-8430-5E233D1E3F47}" dt="2022-06-17T15:41:22.542" v="915" actId="1076"/>
          <ac:picMkLst>
            <pc:docMk/>
            <pc:sldMk cId="1215583833" sldId="320"/>
            <ac:picMk id="5" creationId="{F46314A3-399F-F700-CB99-C7B1165FFF56}"/>
          </ac:picMkLst>
        </pc:picChg>
      </pc:sldChg>
      <pc:sldChg chg="addSp delSp modSp add mod">
        <pc:chgData name="Mariano Scazzariello" userId="5b4057c1-b251-4d2d-9a0d-a61cabc0beaf" providerId="ADAL" clId="{6D12BF28-1A91-AF40-8430-5E233D1E3F47}" dt="2022-06-20T16:52:59.238" v="2943"/>
        <pc:sldMkLst>
          <pc:docMk/>
          <pc:sldMk cId="2184585648" sldId="321"/>
        </pc:sldMkLst>
        <pc:spChg chg="mod">
          <ac:chgData name="Mariano Scazzariello" userId="5b4057c1-b251-4d2d-9a0d-a61cabc0beaf" providerId="ADAL" clId="{6D12BF28-1A91-AF40-8430-5E233D1E3F47}" dt="2022-06-17T15:46:10.145" v="1030" actId="5793"/>
          <ac:spMkLst>
            <pc:docMk/>
            <pc:sldMk cId="2184585648" sldId="321"/>
            <ac:spMk id="2" creationId="{9E1B92F1-401D-4DBC-C558-E54B1D2DBA54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184585648" sldId="321"/>
            <ac:spMk id="3" creationId="{402B3CCD-9906-4CC6-E2C2-558E2BA5732F}"/>
          </ac:spMkLst>
        </pc:spChg>
        <pc:spChg chg="del mod">
          <ac:chgData name="Mariano Scazzariello" userId="5b4057c1-b251-4d2d-9a0d-a61cabc0beaf" providerId="ADAL" clId="{6D12BF28-1A91-AF40-8430-5E233D1E3F47}" dt="2022-06-17T15:46:22.995" v="1041" actId="478"/>
          <ac:spMkLst>
            <pc:docMk/>
            <pc:sldMk cId="2184585648" sldId="321"/>
            <ac:spMk id="3" creationId="{E87E33DC-4581-DE86-98C2-CC32B4DFDF4A}"/>
          </ac:spMkLst>
        </pc:spChg>
        <pc:spChg chg="add mod">
          <ac:chgData name="Mariano Scazzariello" userId="5b4057c1-b251-4d2d-9a0d-a61cabc0beaf" providerId="ADAL" clId="{6D12BF28-1A91-AF40-8430-5E233D1E3F47}" dt="2022-06-17T16:19:59.193" v="2437" actId="20577"/>
          <ac:spMkLst>
            <pc:docMk/>
            <pc:sldMk cId="2184585648" sldId="321"/>
            <ac:spMk id="4" creationId="{95CDAE38-49A4-A2A1-CF40-A222E40D9D2A}"/>
          </ac:spMkLst>
        </pc:spChg>
        <pc:spChg chg="add del">
          <ac:chgData name="Mariano Scazzariello" userId="5b4057c1-b251-4d2d-9a0d-a61cabc0beaf" providerId="ADAL" clId="{6D12BF28-1A91-AF40-8430-5E233D1E3F47}" dt="2022-06-17T15:46:21.407" v="1040" actId="22"/>
          <ac:spMkLst>
            <pc:docMk/>
            <pc:sldMk cId="2184585648" sldId="321"/>
            <ac:spMk id="5" creationId="{3E44D541-3A62-1EE7-4744-5B43959ED844}"/>
          </ac:spMkLst>
        </pc:spChg>
        <pc:spChg chg="add del">
          <ac:chgData name="Mariano Scazzariello" userId="5b4057c1-b251-4d2d-9a0d-a61cabc0beaf" providerId="ADAL" clId="{6D12BF28-1A91-AF40-8430-5E233D1E3F47}" dt="2022-06-17T15:46:23.837" v="1043" actId="22"/>
          <ac:spMkLst>
            <pc:docMk/>
            <pc:sldMk cId="2184585648" sldId="321"/>
            <ac:spMk id="7" creationId="{2140D9CF-0275-2B73-F3BC-01DFCEE1AA2A}"/>
          </ac:spMkLst>
        </pc:spChg>
        <pc:spChg chg="add del mod">
          <ac:chgData name="Mariano Scazzariello" userId="5b4057c1-b251-4d2d-9a0d-a61cabc0beaf" providerId="ADAL" clId="{6D12BF28-1A91-AF40-8430-5E233D1E3F47}" dt="2022-06-17T16:18:44.742" v="2379" actId="478"/>
          <ac:spMkLst>
            <pc:docMk/>
            <pc:sldMk cId="2184585648" sldId="321"/>
            <ac:spMk id="8" creationId="{476EE331-C214-953A-B2FC-3F03F5495454}"/>
          </ac:spMkLst>
        </pc:spChg>
      </pc:sldChg>
      <pc:sldChg chg="addSp delSp modSp add mod">
        <pc:chgData name="Mariano Scazzariello" userId="5b4057c1-b251-4d2d-9a0d-a61cabc0beaf" providerId="ADAL" clId="{6D12BF28-1A91-AF40-8430-5E233D1E3F47}" dt="2022-06-20T16:52:59.238" v="2943"/>
        <pc:sldMkLst>
          <pc:docMk/>
          <pc:sldMk cId="3668652124" sldId="322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668652124" sldId="322"/>
            <ac:spMk id="2" creationId="{C814DB05-F770-DC13-071E-07EE6933C11A}"/>
          </ac:spMkLst>
        </pc:spChg>
        <pc:spChg chg="add del mod">
          <ac:chgData name="Mariano Scazzariello" userId="5b4057c1-b251-4d2d-9a0d-a61cabc0beaf" providerId="ADAL" clId="{6D12BF28-1A91-AF40-8430-5E233D1E3F47}" dt="2022-06-17T15:50:44.754" v="1313" actId="478"/>
          <ac:spMkLst>
            <pc:docMk/>
            <pc:sldMk cId="3668652124" sldId="322"/>
            <ac:spMk id="3" creationId="{88E7BEF0-4187-46FD-005E-112F4C56ED66}"/>
          </ac:spMkLst>
        </pc:spChg>
        <pc:spChg chg="add del mod">
          <ac:chgData name="Mariano Scazzariello" userId="5b4057c1-b251-4d2d-9a0d-a61cabc0beaf" providerId="ADAL" clId="{6D12BF28-1A91-AF40-8430-5E233D1E3F47}" dt="2022-06-17T15:53:25.061" v="1469" actId="478"/>
          <ac:spMkLst>
            <pc:docMk/>
            <pc:sldMk cId="3668652124" sldId="322"/>
            <ac:spMk id="5" creationId="{94DCC591-548A-D796-8536-BB01972C3744}"/>
          </ac:spMkLst>
        </pc:spChg>
        <pc:spChg chg="mod">
          <ac:chgData name="Mariano Scazzariello" userId="5b4057c1-b251-4d2d-9a0d-a61cabc0beaf" providerId="ADAL" clId="{6D12BF28-1A91-AF40-8430-5E233D1E3F47}" dt="2022-06-20T16:45:49.752" v="2885" actId="20577"/>
          <ac:spMkLst>
            <pc:docMk/>
            <pc:sldMk cId="3668652124" sldId="322"/>
            <ac:spMk id="29" creationId="{7C8DF26B-059E-014D-8737-9905B8D1F911}"/>
          </ac:spMkLst>
        </pc:spChg>
        <pc:spChg chg="add del mod">
          <ac:chgData name="Mariano Scazzariello" userId="5b4057c1-b251-4d2d-9a0d-a61cabc0beaf" providerId="ADAL" clId="{6D12BF28-1A91-AF40-8430-5E233D1E3F47}" dt="2022-06-17T15:53:22.279" v="1468" actId="478"/>
          <ac:spMkLst>
            <pc:docMk/>
            <pc:sldMk cId="3668652124" sldId="322"/>
            <ac:spMk id="31" creationId="{8962A22F-4067-8F21-34AE-81BBFB138846}"/>
          </ac:spMkLst>
        </pc:spChg>
        <pc:spChg chg="del mod">
          <ac:chgData name="Mariano Scazzariello" userId="5b4057c1-b251-4d2d-9a0d-a61cabc0beaf" providerId="ADAL" clId="{6D12BF28-1A91-AF40-8430-5E233D1E3F47}" dt="2022-06-17T15:50:42.407" v="1312" actId="478"/>
          <ac:spMkLst>
            <pc:docMk/>
            <pc:sldMk cId="3668652124" sldId="322"/>
            <ac:spMk id="33" creationId="{0072B518-80B1-EF31-60BF-F13A176BEA18}"/>
          </ac:spMkLst>
        </pc:spChg>
        <pc:spChg chg="add mod">
          <ac:chgData name="Mariano Scazzariello" userId="5b4057c1-b251-4d2d-9a0d-a61cabc0beaf" providerId="ADAL" clId="{6D12BF28-1A91-AF40-8430-5E233D1E3F47}" dt="2022-06-17T16:23:10.428" v="2558" actId="20577"/>
          <ac:spMkLst>
            <pc:docMk/>
            <pc:sldMk cId="3668652124" sldId="322"/>
            <ac:spMk id="58" creationId="{334107CD-E11A-E026-87D4-8AFD06B5DAC7}"/>
          </ac:spMkLst>
        </pc:spChg>
        <pc:spChg chg="add del mod">
          <ac:chgData name="Mariano Scazzariello" userId="5b4057c1-b251-4d2d-9a0d-a61cabc0beaf" providerId="ADAL" clId="{6D12BF28-1A91-AF40-8430-5E233D1E3F47}" dt="2022-06-17T16:10:36.203" v="2075" actId="22"/>
          <ac:spMkLst>
            <pc:docMk/>
            <pc:sldMk cId="3668652124" sldId="322"/>
            <ac:spMk id="59" creationId="{6CE74757-3DDC-0743-7880-5C2719ECF7EB}"/>
          </ac:spMkLst>
        </pc:spChg>
        <pc:spChg chg="add del mod">
          <ac:chgData name="Mariano Scazzariello" userId="5b4057c1-b251-4d2d-9a0d-a61cabc0beaf" providerId="ADAL" clId="{6D12BF28-1A91-AF40-8430-5E233D1E3F47}" dt="2022-06-17T16:10:48.475" v="2079" actId="21"/>
          <ac:spMkLst>
            <pc:docMk/>
            <pc:sldMk cId="3668652124" sldId="322"/>
            <ac:spMk id="60" creationId="{7F42BA7C-DDA1-DAB6-D02D-7511335A06FB}"/>
          </ac:spMkLst>
        </pc:spChg>
        <pc:grpChg chg="del">
          <ac:chgData name="Mariano Scazzariello" userId="5b4057c1-b251-4d2d-9a0d-a61cabc0beaf" providerId="ADAL" clId="{6D12BF28-1A91-AF40-8430-5E233D1E3F47}" dt="2022-06-17T15:50:38.119" v="1309" actId="478"/>
          <ac:grpSpMkLst>
            <pc:docMk/>
            <pc:sldMk cId="3668652124" sldId="322"/>
            <ac:grpSpMk id="34" creationId="{318EA444-3FF3-0600-2456-ED127FE3DC3E}"/>
          </ac:grpSpMkLst>
        </pc:grpChg>
        <pc:picChg chg="del">
          <ac:chgData name="Mariano Scazzariello" userId="5b4057c1-b251-4d2d-9a0d-a61cabc0beaf" providerId="ADAL" clId="{6D12BF28-1A91-AF40-8430-5E233D1E3F47}" dt="2022-06-17T15:50:38.836" v="1310" actId="478"/>
          <ac:picMkLst>
            <pc:docMk/>
            <pc:sldMk cId="3668652124" sldId="322"/>
            <ac:picMk id="32" creationId="{EFA209C1-3233-024F-95B6-D9B4ED999868}"/>
          </ac:picMkLst>
        </pc:pic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41" creationId="{A0B3C6CB-4026-7307-D19C-C44A44B091DA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42" creationId="{D27BDC43-6046-CD03-097D-1B66B3B5FA31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44" creationId="{DBF9BCD6-3D30-B186-D99A-E8E468465447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45" creationId="{18B8F45F-D3C7-A252-482B-99D2986BF936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47" creationId="{646ACFAD-A891-2D03-7F35-372E7AC13232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54" creationId="{0B15EB0F-0FE6-B7F7-61C3-8E8634E625B5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55" creationId="{F6960F03-02AC-4889-3B11-08D98EB144F8}"/>
          </ac:cxnSpMkLst>
        </pc:cxnChg>
        <pc:cxnChg chg="mod">
          <ac:chgData name="Mariano Scazzariello" userId="5b4057c1-b251-4d2d-9a0d-a61cabc0beaf" providerId="ADAL" clId="{6D12BF28-1A91-AF40-8430-5E233D1E3F47}" dt="2022-06-17T15:50:38.119" v="1309" actId="478"/>
          <ac:cxnSpMkLst>
            <pc:docMk/>
            <pc:sldMk cId="3668652124" sldId="322"/>
            <ac:cxnSpMk id="56" creationId="{1338570C-8DB7-CB7B-B63B-6CE9C1336584}"/>
          </ac:cxnSpMkLst>
        </pc:cxnChg>
      </pc:sldChg>
      <pc:sldChg chg="addSp delSp modSp add mod">
        <pc:chgData name="Mariano Scazzariello" userId="5b4057c1-b251-4d2d-9a0d-a61cabc0beaf" providerId="ADAL" clId="{6D12BF28-1A91-AF40-8430-5E233D1E3F47}" dt="2022-06-20T16:53:30.095" v="2951" actId="255"/>
        <pc:sldMkLst>
          <pc:docMk/>
          <pc:sldMk cId="2876712610" sldId="323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876712610" sldId="323"/>
            <ac:spMk id="2" creationId="{8D93BD55-1C2D-A5A9-B9CA-A4F5D2AD4485}"/>
          </ac:spMkLst>
        </pc:spChg>
        <pc:spChg chg="add del mod">
          <ac:chgData name="Mariano Scazzariello" userId="5b4057c1-b251-4d2d-9a0d-a61cabc0beaf" providerId="ADAL" clId="{6D12BF28-1A91-AF40-8430-5E233D1E3F47}" dt="2022-06-17T16:10:52.675" v="2082" actId="478"/>
          <ac:spMkLst>
            <pc:docMk/>
            <pc:sldMk cId="2876712610" sldId="323"/>
            <ac:spMk id="3" creationId="{3405328F-F15B-ABD8-9161-9B8D54CE92AD}"/>
          </ac:spMkLst>
        </pc:spChg>
        <pc:spChg chg="add del mod">
          <ac:chgData name="Mariano Scazzariello" userId="5b4057c1-b251-4d2d-9a0d-a61cabc0beaf" providerId="ADAL" clId="{6D12BF28-1A91-AF40-8430-5E233D1E3F47}" dt="2022-06-17T16:12:15.172" v="2126" actId="478"/>
          <ac:spMkLst>
            <pc:docMk/>
            <pc:sldMk cId="2876712610" sldId="323"/>
            <ac:spMk id="5" creationId="{69A76D60-6470-03AE-33FF-EC70476C2A2D}"/>
          </ac:spMkLst>
        </pc:spChg>
        <pc:spChg chg="add del mod">
          <ac:chgData name="Mariano Scazzariello" userId="5b4057c1-b251-4d2d-9a0d-a61cabc0beaf" providerId="ADAL" clId="{6D12BF28-1A91-AF40-8430-5E233D1E3F47}" dt="2022-06-20T16:53:30.095" v="2951" actId="255"/>
          <ac:spMkLst>
            <pc:docMk/>
            <pc:sldMk cId="2876712610" sldId="323"/>
            <ac:spMk id="6" creationId="{721EBE82-109E-E2E5-040A-29CD98EEBC9B}"/>
          </ac:spMkLst>
        </pc:spChg>
        <pc:spChg chg="add del mod">
          <ac:chgData name="Mariano Scazzariello" userId="5b4057c1-b251-4d2d-9a0d-a61cabc0beaf" providerId="ADAL" clId="{6D12BF28-1A91-AF40-8430-5E233D1E3F47}" dt="2022-06-17T16:12:13.946" v="2125" actId="478"/>
          <ac:spMkLst>
            <pc:docMk/>
            <pc:sldMk cId="2876712610" sldId="323"/>
            <ac:spMk id="7" creationId="{EECEE099-D4E2-96BE-C0ED-02BF5A3759EC}"/>
          </ac:spMkLst>
        </pc:spChg>
        <pc:spChg chg="mod">
          <ac:chgData name="Mariano Scazzariello" userId="5b4057c1-b251-4d2d-9a0d-a61cabc0beaf" providerId="ADAL" clId="{6D12BF28-1A91-AF40-8430-5E233D1E3F47}" dt="2022-06-17T16:13:30.631" v="2170" actId="20577"/>
          <ac:spMkLst>
            <pc:docMk/>
            <pc:sldMk cId="2876712610" sldId="323"/>
            <ac:spMk id="29" creationId="{7C8DF26B-059E-014D-8737-9905B8D1F911}"/>
          </ac:spMkLst>
        </pc:spChg>
        <pc:spChg chg="del">
          <ac:chgData name="Mariano Scazzariello" userId="5b4057c1-b251-4d2d-9a0d-a61cabc0beaf" providerId="ADAL" clId="{6D12BF28-1A91-AF40-8430-5E233D1E3F47}" dt="2022-06-17T16:10:51.681" v="2081" actId="478"/>
          <ac:spMkLst>
            <pc:docMk/>
            <pc:sldMk cId="2876712610" sldId="323"/>
            <ac:spMk id="58" creationId="{334107CD-E11A-E026-87D4-8AFD06B5DAC7}"/>
          </ac:spMkLst>
        </pc:spChg>
      </pc:sldChg>
      <pc:sldChg chg="addSp modSp mod">
        <pc:chgData name="Mariano Scazzariello" userId="5b4057c1-b251-4d2d-9a0d-a61cabc0beaf" providerId="ADAL" clId="{6D12BF28-1A91-AF40-8430-5E233D1E3F47}" dt="2022-06-20T16:57:17.330" v="2995" actId="20577"/>
        <pc:sldMkLst>
          <pc:docMk/>
          <pc:sldMk cId="3156637026" sldId="324"/>
        </pc:sldMkLst>
        <pc:spChg chg="mod">
          <ac:chgData name="Mariano Scazzariello" userId="5b4057c1-b251-4d2d-9a0d-a61cabc0beaf" providerId="ADAL" clId="{6D12BF28-1A91-AF40-8430-5E233D1E3F47}" dt="2022-06-20T16:57:17.330" v="2995" actId="20577"/>
          <ac:spMkLst>
            <pc:docMk/>
            <pc:sldMk cId="3156637026" sldId="324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156637026" sldId="324"/>
            <ac:spMk id="6" creationId="{3A0A1E86-4F3B-8707-B289-DD4FC2581BCF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806920688" sldId="325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806920688" sldId="325"/>
            <ac:spMk id="2" creationId="{3C215CCD-5B4B-53FF-8953-4A7F657115D3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1473301383" sldId="326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1473301383" sldId="326"/>
            <ac:spMk id="3" creationId="{03006872-B5E3-7F6E-D067-E86537E2CB9E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3141307497" sldId="327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141307497" sldId="327"/>
            <ac:spMk id="3" creationId="{B83E4888-17AA-CB44-D8C3-9CC486AE37B5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4226037909" sldId="328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226037909" sldId="328"/>
            <ac:spMk id="3" creationId="{2F295607-83A1-2756-6A5A-103C176E5EC5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2929894269" sldId="329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929894269" sldId="329"/>
            <ac:spMk id="3" creationId="{3C30D87A-015C-0F05-DAB4-98BAE646C1AB}"/>
          </ac:spMkLst>
        </pc:spChg>
      </pc:sldChg>
      <pc:sldChg chg="addSp modSp">
        <pc:chgData name="Mariano Scazzariello" userId="5b4057c1-b251-4d2d-9a0d-a61cabc0beaf" providerId="ADAL" clId="{6D12BF28-1A91-AF40-8430-5E233D1E3F47}" dt="2022-06-20T16:52:59.238" v="2943"/>
        <pc:sldMkLst>
          <pc:docMk/>
          <pc:sldMk cId="1008941521" sldId="330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1008941521" sldId="330"/>
            <ac:spMk id="3" creationId="{3A8D2558-ADF2-8603-6884-6831026ED0F3}"/>
          </ac:spMkLst>
        </pc:spChg>
      </pc:sldChg>
      <pc:sldChg chg="addSp modSp mod">
        <pc:chgData name="Mariano Scazzariello" userId="5b4057c1-b251-4d2d-9a0d-a61cabc0beaf" providerId="ADAL" clId="{6D12BF28-1A91-AF40-8430-5E233D1E3F47}" dt="2022-06-20T16:54:02.099" v="2958" actId="1076"/>
        <pc:sldMkLst>
          <pc:docMk/>
          <pc:sldMk cId="290730978" sldId="331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290730978" sldId="331"/>
            <ac:spMk id="3" creationId="{A26424A3-801D-B62F-B9C0-BE6EF02E1E22}"/>
          </ac:spMkLst>
        </pc:spChg>
        <pc:picChg chg="mod">
          <ac:chgData name="Mariano Scazzariello" userId="5b4057c1-b251-4d2d-9a0d-a61cabc0beaf" providerId="ADAL" clId="{6D12BF28-1A91-AF40-8430-5E233D1E3F47}" dt="2022-06-20T16:53:56.875" v="2956" actId="1076"/>
          <ac:picMkLst>
            <pc:docMk/>
            <pc:sldMk cId="290730978" sldId="331"/>
            <ac:picMk id="7" creationId="{412FBFEB-E07B-FE0F-ABDF-B5C746ED811A}"/>
          </ac:picMkLst>
        </pc:picChg>
        <pc:picChg chg="mod">
          <ac:chgData name="Mariano Scazzariello" userId="5b4057c1-b251-4d2d-9a0d-a61cabc0beaf" providerId="ADAL" clId="{6D12BF28-1A91-AF40-8430-5E233D1E3F47}" dt="2022-06-20T16:53:46.077" v="2952" actId="1076"/>
          <ac:picMkLst>
            <pc:docMk/>
            <pc:sldMk cId="290730978" sldId="331"/>
            <ac:picMk id="9" creationId="{AAC022BF-3720-04F4-7A72-B5B3C10917FC}"/>
          </ac:picMkLst>
        </pc:picChg>
        <pc:picChg chg="mod">
          <ac:chgData name="Mariano Scazzariello" userId="5b4057c1-b251-4d2d-9a0d-a61cabc0beaf" providerId="ADAL" clId="{6D12BF28-1A91-AF40-8430-5E233D1E3F47}" dt="2022-06-20T16:54:02.099" v="2958" actId="1076"/>
          <ac:picMkLst>
            <pc:docMk/>
            <pc:sldMk cId="290730978" sldId="331"/>
            <ac:picMk id="13" creationId="{7600711A-1CD9-F234-DBA9-1661B76F8ECF}"/>
          </ac:picMkLst>
        </pc:picChg>
      </pc:sldChg>
      <pc:sldChg chg="del">
        <pc:chgData name="Mariano Scazzariello" userId="5b4057c1-b251-4d2d-9a0d-a61cabc0beaf" providerId="ADAL" clId="{6D12BF28-1A91-AF40-8430-5E233D1E3F47}" dt="2022-06-20T16:47:18.510" v="2886" actId="2696"/>
        <pc:sldMkLst>
          <pc:docMk/>
          <pc:sldMk cId="3244696497" sldId="332"/>
        </pc:sldMkLst>
      </pc:sldChg>
      <pc:sldChg chg="addSp modSp del">
        <pc:chgData name="Mariano Scazzariello" userId="5b4057c1-b251-4d2d-9a0d-a61cabc0beaf" providerId="ADAL" clId="{6D12BF28-1A91-AF40-8430-5E233D1E3F47}" dt="2022-06-20T16:54:26.719" v="2959" actId="2696"/>
        <pc:sldMkLst>
          <pc:docMk/>
          <pc:sldMk cId="4225203158" sldId="334"/>
        </pc:sldMkLst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4225203158" sldId="334"/>
            <ac:spMk id="4" creationId="{D3E6BC1F-60E6-E63E-CDF7-9EF71382EE9A}"/>
          </ac:spMkLst>
        </pc:spChg>
      </pc:sldChg>
      <pc:sldChg chg="addSp delSp modSp add mod ord">
        <pc:chgData name="Mariano Scazzariello" userId="5b4057c1-b251-4d2d-9a0d-a61cabc0beaf" providerId="ADAL" clId="{6D12BF28-1A91-AF40-8430-5E233D1E3F47}" dt="2022-06-20T16:52:59.238" v="2943"/>
        <pc:sldMkLst>
          <pc:docMk/>
          <pc:sldMk cId="3822053878" sldId="335"/>
        </pc:sldMkLst>
        <pc:spChg chg="del mod">
          <ac:chgData name="Mariano Scazzariello" userId="5b4057c1-b251-4d2d-9a0d-a61cabc0beaf" providerId="ADAL" clId="{6D12BF28-1A91-AF40-8430-5E233D1E3F47}" dt="2022-06-20T16:51:28.012" v="2931" actId="478"/>
          <ac:spMkLst>
            <pc:docMk/>
            <pc:sldMk cId="3822053878" sldId="335"/>
            <ac:spMk id="2" creationId="{5023211B-B331-4144-86D1-C52E81442AC4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4" creationId="{C0E25D72-5E5D-7878-2F42-93C2FF1C1F24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" creationId="{FAF15E3E-1D86-C1A8-65D3-B6D86BB7DFA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9" creationId="{DECF0B96-41CA-679C-7D0B-012138C1136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0" creationId="{62316B04-2AFC-DBFF-F4A8-A5184ADE342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1" creationId="{EF7A251F-CFAD-8155-A23A-43F0596ADE1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3" creationId="{D95531D3-196B-526A-E3A1-E90659B3939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" creationId="{A828DE35-AA94-16F0-1C32-36F57E3663E2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5" creationId="{934F8F87-6F74-81AB-074E-9C95A60E1F2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7" creationId="{EE5A4BBD-83BA-737E-1491-86AA3690E8A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9" creationId="{6BDF6B40-9506-ABC1-F024-D4807746DFD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0" creationId="{70D2B654-9A4F-A933-5B07-2AB9BE58458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" creationId="{3FD81566-AFDD-AD8E-C27A-FF4378244EA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2" creationId="{4534ACF7-41CA-3339-7632-6E115D3481B2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3" creationId="{E6E424DE-BB9E-ED44-1523-DEC2FAC6E22E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4" creationId="{150E5CD7-5448-427F-3BB4-6B55B1526ED9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5" creationId="{47A259F7-1453-E4B7-B494-A1D8E76C5CC9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6" creationId="{50E1F40C-6DDD-4B56-422C-BB4E2C6D17A4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7" creationId="{11987D34-3041-2AA9-675D-68F4667EFA5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" creationId="{7A654472-9507-A333-9D5B-B61F85FCD1E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" creationId="{A7CF161E-EF1C-E1ED-470D-EBAA8CCE0F3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1" creationId="{E3B9AAFA-8912-8C80-D45A-363653FDD74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2" creationId="{EAE93A3E-290D-4170-6E52-8A55AF5FC476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3" creationId="{B3665087-AB00-A37A-42EB-A538AB90041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4" creationId="{AD2B11B5-E9D9-DF24-E18E-30FCE6F77FEE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5" creationId="{15F54EB0-2655-44A0-7574-DD91C211FAD5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6" creationId="{1FAE3886-8690-B164-1883-826C9BDBBD25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7" creationId="{B38AABDA-C6C1-1188-0DD0-4A11121453AC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9" creationId="{7CAC8EFB-FC6F-95ED-E3EF-B8F7B895E70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40" creationId="{C3A5D29A-C942-93A0-4EF4-2E5200B7999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42" creationId="{AB72B377-A566-0164-FB8B-D91026655E4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43" creationId="{964E5C27-E4E9-E2AB-8D21-CEC36D2A03E4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44" creationId="{E72D08D4-B5AA-24E4-3209-9466E62A53F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46" creationId="{64EFED24-DEF1-4862-D772-B6E2F66034A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47" creationId="{0F76B9EA-108B-8E47-3247-8749D4982CCB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48" creationId="{ACBFF8B6-1FDB-C35C-4697-6CA0B0DA2586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49" creationId="{FBDE33D2-E408-D10B-79C0-07DE09686C4D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0" creationId="{B7CD6D16-5D0B-37ED-F249-3C60153FB48D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1" creationId="{D9F2D50F-2B89-EA78-378A-7CB25836BE6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2" creationId="{1CB90D68-3C6E-6D6A-8198-C0BFC63EB48E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3" creationId="{824C7AB5-4AFD-8081-0B6A-6427A6F0FCA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4" creationId="{72987BD9-25BC-01C8-70D2-12CDF3D95A1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5" creationId="{58938518-B48F-DD82-4AAE-1DEF6502F1A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58" creationId="{27BA24CD-BE14-ED9D-D00C-47A8F5F5034E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59" creationId="{5C09DF88-320B-CC2D-D27E-D583037E893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0" creationId="{176CD294-1A6E-BB9C-7EC4-603B61FEB076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1" creationId="{C5CEEA43-4E09-0040-0ED2-D3702B82529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5" creationId="{68FDB98F-2F98-806D-A605-2B245280290B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6" creationId="{D733C016-DE92-03D5-624A-21E40E88128F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7" creationId="{509D3484-0B8F-281D-6ECB-CDCA2167149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68" creationId="{C47628D6-5DEE-EBCB-F447-A40455EA6D1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70" creationId="{19C560EB-E47D-98E5-7154-DC8F4426BFF4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71" creationId="{39D3091A-16B6-C6BF-C962-94E562B45F5A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72" creationId="{0409DD59-6AA7-02F2-70D9-6C88E325319F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73" creationId="{CD2EDE9F-6B08-2EFF-F337-1EFED985AC5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75" creationId="{115069DD-1E45-5E78-CD22-9DEC183523A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76" creationId="{AEC73EE1-58FC-BE79-D275-6A7409CA290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77" creationId="{58D0A63B-ABD0-A774-68BE-96C5A39C608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78" creationId="{3C65E379-CEAF-00DB-FF0D-8D8B0D9656CD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79" creationId="{3FE0DD8C-5CC0-440C-3FCD-4BB3CF12A2F3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80" creationId="{FE2F7A99-7864-18A0-48F1-4C4F0BAC252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82" creationId="{933AA88F-2818-64F3-4A85-AD2732F352A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83" creationId="{6B730E06-C15F-7519-1BB8-63E609017A8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84" creationId="{207D6F6D-A054-7D4D-A348-2B60B271846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85" creationId="{7578E012-29B2-1F31-DCCE-153A668F0D5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87" creationId="{1E6DCBC5-E46D-B529-D25E-77B896ED613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88" creationId="{EB6D329F-C9E7-7F15-ED5B-E2388E3534CB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89" creationId="{D3552B44-1E0B-B309-6430-D2327111898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0" creationId="{03AEDE7E-6AA0-CA28-1E79-BB6A2A57102E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1" creationId="{04D26E31-33AD-E4BF-B4EA-B9C42C7B124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2" creationId="{2CE4FF0D-EBDA-A197-00E1-881355D76785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3" creationId="{434C3E3E-F1A8-C673-7FFA-D65907C4DAE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4" creationId="{B9F31F98-1E21-52F5-7B95-D44EAEED0F7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5" creationId="{B53915A5-B870-055B-4EE3-9283BC51CC3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96" creationId="{719C95F2-5C2A-6410-D193-D0127AAC8FD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98" creationId="{0A77D0D1-2C4C-B30A-5393-4BFC5363AED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99" creationId="{356444AA-7B03-9CC1-25A4-555A1DBF8D9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01" creationId="{27B4FF43-6636-598B-B83A-73DF846F83D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02" creationId="{B534CBF9-2317-291F-E079-E0A617E6D3D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03" creationId="{6533800C-5F3B-776F-3662-414EEC0903E6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04" creationId="{7913A111-8F5F-057E-C874-406F84D094F9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05" creationId="{F5153EE8-23FA-CA5A-B336-8DC30213974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08" creationId="{A5EC849F-7237-6CAA-8E30-8991923DBD1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09" creationId="{80DEA4D6-DA83-340E-99E4-FD244AF05AF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11" creationId="{2284A248-C0D2-5136-2439-520069CC7C87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12" creationId="{7F4C7F36-C9E1-3092-EC9C-B1483D6D70E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14" creationId="{75FFE893-7C30-0551-F480-F8F8FC86D77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15" creationId="{7A0A9873-7BF2-7801-24EB-40C44629ABD8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16" creationId="{924CEAE9-DD15-98D2-A08D-28650D6DEEC5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17" creationId="{D2686DBD-CDDE-7AD0-81E5-D381D33B6DFF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18" creationId="{3C4BD3C6-15AC-101F-0C59-09D0E61503B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0" creationId="{9FC84791-BFF2-BEB9-F763-D924FFB6D2C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1" creationId="{120C3F57-4C5C-17E3-A271-4001B0D680FC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3" creationId="{2F79A124-5EEC-C08F-FC51-34FE30E89F4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4" creationId="{4E13D2C8-8F4B-BD05-848F-B73AD97E2BE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6" creationId="{728C22B0-E88A-AEA1-2E18-BEF1FD8215F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7" creationId="{821329B5-8485-B531-D94B-A986C1CE1EE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29" creationId="{44E90447-41C7-EF9A-D772-3E2D40DA24E0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30" creationId="{F6D9A04F-62AF-48DF-0287-91B7DBE55737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32" creationId="{BA343F90-F6C9-ACAE-1691-CC5D1F037FB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33" creationId="{6E539E88-3A7D-412D-82A7-B223E688606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34" creationId="{B09DD9A7-1D52-FE8E-4073-F3502394DAB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35" creationId="{ED5CFDAC-37D2-24D7-97BB-DBE850895B5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36" creationId="{8B88F8AB-5595-7C6F-E29B-7E32A2BF1EF2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37" creationId="{9B729B36-94DA-2CD7-C39F-1CAF924E57B1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38" creationId="{437019AD-B389-3D37-39FD-7D6646475BB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0" creationId="{E87910F7-F21D-F09F-1727-C8BD58860AE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1" creationId="{85F17905-308C-42E1-B20C-A44EA067AE0E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4" creationId="{7FD71092-FA32-FBF5-916E-D16708EBA7A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5" creationId="{06370F53-2840-93E0-5BDD-312A787ADF5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7" creationId="{40A1C65A-727E-BC70-4C65-CAE99B2C552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48" creationId="{30A5CB54-BF0F-74BC-208B-AD87A4DF1EC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49" creationId="{F1EB14BF-9392-4358-BC00-5953A09BACD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50" creationId="{6FC9670D-3407-827A-EFD8-83E1433623E6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51" creationId="{DB242025-1755-7FFB-519A-B2138EE811C3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53" creationId="{C4286797-9306-2780-3E07-33582923A507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54" creationId="{2C9B0684-B728-A28D-3A97-DDDDB20DFA7D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55" creationId="{B8757CEC-351A-9987-A791-2F1AAE5D405C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57" creationId="{D8F663C7-2E5A-6635-6FEF-69504E0E3E3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58" creationId="{3FA9871F-348D-DE18-8558-73A7B6335A1A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60" creationId="{46147B04-B1A4-68D3-289E-26947E4F0564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61" creationId="{9BA9AD1D-8619-C9BE-0CAF-B2F795FE5B25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62" creationId="{7526A2ED-F189-0557-F8F5-DB02F4BEE3E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64" creationId="{CABBB2D8-9838-C353-5332-562D8B74A287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65" creationId="{00400410-4656-5C65-E0B0-D6BDFE4C43E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68" creationId="{9A3C5384-A7D4-B182-B2E3-F18E1FDB9DAE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69" creationId="{D987731C-320C-7AD3-A62E-3D9E184FA180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70" creationId="{C4D85331-86C4-D03C-6905-98F197A0BEF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72" creationId="{13896729-6DAD-DDC6-08AC-A4F60BD58D0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73" creationId="{C4AE4ADC-90E7-3DA2-E5D5-39FC108B2F87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76" creationId="{9886AC3C-0D67-FAD5-33FA-4577DC0C432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77" creationId="{59639CBE-FE5E-B6BB-F964-6480025BB25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79" creationId="{31409058-1672-BB25-F311-E4B7ECC49AD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80" creationId="{F00BE998-FAA5-6280-B321-B85FCE9ED5DA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81" creationId="{27942F04-C5BA-D7F4-279D-11F489FE6443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82" creationId="{5435B121-2A37-2180-5688-957D52356B8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84" creationId="{B6DACCBB-C7CC-080A-D68A-231E755C330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85" creationId="{CF0686A9-40F9-7A8F-8FA8-96EFF8D19430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88" creationId="{9D0CC014-5674-F366-49D9-DBCC08C285D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89" creationId="{0F2D05CA-050C-3665-F819-E4065E32A36A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90" creationId="{E2C45E09-8656-DE4B-9301-061285C201BD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91" creationId="{4E0B2DE6-1147-6C5C-23B4-D80F5472081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192" creationId="{6CA35213-2362-1509-356E-A3773364433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94" creationId="{AF480239-5EA4-9BA1-6039-6E8083CC7C5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95" creationId="{DF783791-AEE9-A07A-E093-23C354190490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97" creationId="{846BAEF7-5F61-8692-009B-EF1E21B5876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198" creationId="{07CB0AFF-52D4-9447-5FFC-6CA4F9CC49A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01" creationId="{ED0B3BBB-1DD7-F999-CE69-1B740F0CAEA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02" creationId="{EF495A31-014B-0676-92C3-900CC37EB9B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05" creationId="{5CFDF67C-8BDD-87C4-2BDB-D5684502E46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06" creationId="{C5651F32-9DE6-5223-673E-CF03B651BE0D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08" creationId="{1378FBBC-B3CA-FB10-2090-393C9F6747A6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09" creationId="{7E39D410-6389-1CAE-C3A4-996116CD5C6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2" creationId="{B4B80103-B1B3-7BA8-5051-94BC7E84645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3" creationId="{28CFA5C7-7EEB-E815-C118-10528C51D9B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5" creationId="{7229FD38-FCB4-ADC4-428B-A717DC988BF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6" creationId="{96071152-82D7-1AAF-C610-3003B98605D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7" creationId="{12658FE7-F445-D39B-B31D-877001F00D7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18" creationId="{1B70CF79-74BB-1966-3767-A8684EAA778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21" creationId="{C666DD2B-8E10-0193-1D98-E7FD28B68A3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22" creationId="{3834B4FD-48AC-DFDB-BEDC-27DBC626A22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24" creationId="{14DF1B45-71FD-646C-2B4A-2EFFDEA667F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25" creationId="{BE159FD0-18EE-C9A9-E627-F9CC74AB6DA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26" creationId="{9A41476B-B7FD-7EEE-0144-8E7447A41D4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27" creationId="{434D9923-178C-FFD6-7318-1E10ECE1167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0" creationId="{1349E456-F947-41F1-5C16-56BCA7C8376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1" creationId="{E1202995-0EC9-D6CD-05AE-9AA6DEFCFA6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3" creationId="{C0E60F7B-1C60-B38E-08F7-8188DAA7ED20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4" creationId="{06AF7BFE-EFBC-FAAD-B849-039447AC6E1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5" creationId="{4F48213E-28D0-D2FD-5C7B-AA4731ED6DB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6" creationId="{751E4C34-646A-8991-8A96-3820A147577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39" creationId="{0D30E475-C4D9-CB6D-11A6-0FB92DE3804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0" creationId="{AAED56C1-E44A-1191-348E-6CD620BB87C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2" creationId="{46FED377-8B8A-DC92-85AB-58B5CD8BFEE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3" creationId="{3078A734-0765-4FA7-9A4B-40B7584DF61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4" creationId="{2C7519D4-D99D-C350-B07E-EE1AA7CD653E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5" creationId="{7465BD74-7C21-49D9-9AD5-105958EB7E4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8" creationId="{54C2B301-C3BD-1C48-C22C-83FF0B13084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49" creationId="{3077D3F6-3FF3-D983-69F5-F648AD8BB58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51" creationId="{618A8C0E-BFFD-9CBB-DBAF-3D2C077FDB9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52" creationId="{BDFA70DD-F2D1-05FF-4038-EA0AFF228AA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53" creationId="{CC79A288-2456-58C7-C7E9-CAD0C79BD717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54" creationId="{0374B748-AA18-F15D-FB5B-D5DFC6AF480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57" creationId="{691375BB-F5EC-984A-0EB0-ADF3007B279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58" creationId="{A30AF06E-64CB-0079-0534-26F9FA264CE0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0" creationId="{0801E990-806B-747F-001C-23B4A9E0A2D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1" creationId="{6D8E1B45-48E1-0898-54CB-0994E80D71F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2" creationId="{D9C97877-C628-BB27-6541-B84418F66B8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3" creationId="{14BD5F57-5B54-739D-471C-A239194F73FA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64" creationId="{4E225040-1E3D-1FC9-629A-61A2EBCFE2DC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6" creationId="{00A30B23-97BA-8E5A-F284-EF4DEF56CFBC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7" creationId="{FD60D006-3C12-1441-6E7F-C9CB4C8E4B4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69" creationId="{E66F2477-107D-DFE1-F5F5-3B831A6CC24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71" creationId="{C1F3E07C-CF9E-69A2-C8D7-BDF18E24E23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72" creationId="{15869044-6A94-B951-1239-337F31413037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73" creationId="{F48377FA-FBF9-AF50-C751-7C390A05062C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74" creationId="{A1ACDF52-876C-B076-4E22-334B111926D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76" creationId="{ACEF9A9C-89E8-3104-9D47-5DE26A56B43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77" creationId="{B7697539-8949-7D9F-0C28-4A67F6C91A7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0" creationId="{198A759D-1F0F-1805-C1D1-1A385880C36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1" creationId="{27BEF71A-F9C0-8AAA-EA89-F25D54959AF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3" creationId="{3010963D-B610-8D3E-7961-8EB97A6496E4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4" creationId="{C8BF61DB-92E9-AF55-07B6-CC4D11233759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5" creationId="{421CBEF5-F688-3CB7-9AC4-B44C1D2500DC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6" creationId="{B40D9961-CDD7-DC1F-F9BF-556F5D3C1EB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89" creationId="{CB794234-6159-615E-084E-BB877B2C7F4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0" creationId="{CDD60837-3A15-642C-6434-33C1327C5AD2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291" creationId="{8DA395AD-E720-B67C-7E44-36C55CF96C88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4" creationId="{4A6B8282-7D51-4897-4842-56C044EF83D5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5" creationId="{6F29B24E-0515-E037-CC3A-82F84FD49A16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7" creationId="{1FBE4DB5-028A-3126-C043-E6092203FC4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8" creationId="{3EF44AE1-94F1-219B-C4A7-2EEF2B0FDDDE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299" creationId="{0F62D930-3BE0-4B31-2B14-DEC04E5F328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0" creationId="{1DCC394A-C2D9-C670-C54A-18817B09E1E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2" creationId="{D34F398F-40A9-B99F-730D-2CD9CD49DC4A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3" creationId="{F5ABB5BD-8819-1744-B231-E7EB2CA50E4D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6" creationId="{EEBCB8DE-8BBE-6BA5-8F3D-F1DC23D16ED3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7" creationId="{1020C497-3FF9-6DD0-B8A6-73957A435431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09" creationId="{0FE171C6-1EA5-8560-997E-97B9665A9C3F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10" creationId="{B688D620-5F1D-2DF4-A178-0DBF95DCAC6B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11" creationId="{7704AE48-E5B1-5F9F-E24F-B0271E7E6812}"/>
          </ac:spMkLst>
        </pc:spChg>
        <pc:spChg chg="mod">
          <ac:chgData name="Mariano Scazzariello" userId="5b4057c1-b251-4d2d-9a0d-a61cabc0beaf" providerId="ADAL" clId="{6D12BF28-1A91-AF40-8430-5E233D1E3F47}" dt="2022-06-20T16:48:39.819" v="2906" actId="14100"/>
          <ac:spMkLst>
            <pc:docMk/>
            <pc:sldMk cId="3822053878" sldId="335"/>
            <ac:spMk id="312" creationId="{6E5B4EC7-AE39-C81D-8D4B-91857F08C352}"/>
          </ac:spMkLst>
        </pc:spChg>
        <pc:spChg chg="add del mod">
          <ac:chgData name="Mariano Scazzariello" userId="5b4057c1-b251-4d2d-9a0d-a61cabc0beaf" providerId="ADAL" clId="{6D12BF28-1A91-AF40-8430-5E233D1E3F47}" dt="2022-06-20T16:48:41.370" v="2907"/>
          <ac:spMkLst>
            <pc:docMk/>
            <pc:sldMk cId="3822053878" sldId="335"/>
            <ac:spMk id="313" creationId="{B882551D-5F67-154F-1338-A013F88B37A5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14" creationId="{0AA8B459-BB26-6F68-0BDE-2E18876856C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16" creationId="{34345A41-2719-65B5-674D-06626284492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18" creationId="{9688CCE6-3613-8DBE-A935-62F138FA7E4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19" creationId="{000ACF6F-2445-CB0E-1B80-5BA7A60F14E3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20" creationId="{7B27012C-8705-7636-257D-90D59DF17EB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22" creationId="{3C4013D7-08C5-53F5-7DED-5D56F54BF494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23" creationId="{B9F449D8-C44B-66C7-C7D5-A582B0446EB9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24" creationId="{08250D51-A943-1FBE-441C-F6E2561CAFC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26" creationId="{7F66600C-553D-E568-316E-CF954B2B19C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28" creationId="{7641D4D0-426D-AE25-859B-761E3AE1E512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29" creationId="{D2DE88DB-2491-68B2-B009-BE114BB25ED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30" creationId="{A0042EDA-1DE4-2E90-E9C5-022CE22B859D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31" creationId="{E1B54CF2-5C4E-EC83-D38B-4D305BCD4D5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32" creationId="{60E833EC-DAAC-C9F6-BD56-410C1AD7391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33" creationId="{35A04D1F-1F05-6667-F26A-5CBB11EEC5C9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34" creationId="{1E94286F-AB39-38C6-A920-AB08B27AA5C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35" creationId="{8B160163-7B8C-E1D8-1D05-4FF524422ED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36" creationId="{02E705B3-53AE-0B95-9EB7-8C99804406D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38" creationId="{7FD3311A-9964-76FC-A4CE-64843E1AF7F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39" creationId="{5B516473-FB49-BC20-B976-C2DFD4858C2A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0" creationId="{732A4579-C103-2946-5CDE-55432591C8E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1" creationId="{FF18CD05-92B9-5D8D-C597-74EB85546A90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2" creationId="{55C1AEE9-4C03-5CE3-F57E-AA5256E6686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3" creationId="{725500F3-6785-B215-150E-FBF44B8A8545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4" creationId="{DC46333A-4CC5-B91A-1364-362E479E63C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5" creationId="{40C3E1A8-E08D-3B62-55E2-651F8A7312A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46" creationId="{FAC7DF33-1AA0-BB5B-EDD9-435E01F5491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48" creationId="{0B43A6BE-FCF1-9263-BEDF-C4D8A09D50B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49" creationId="{7B25B400-A7E8-0960-AF88-310FBF6428B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51" creationId="{17A8419E-D062-909A-AE30-BB1B50B78D5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52" creationId="{8887A3F2-C487-CFC7-88D8-BF002098822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53" creationId="{2B69BAE5-309B-4A62-52E2-3921EF2AC7E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55" creationId="{76C45C8C-3A0F-2FE3-F845-1AABCC259CE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56" creationId="{B51AB129-6FF9-9911-5FC4-BD6AB6F4598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57" creationId="{C785A6A8-2E96-176C-552E-BF4F941C1A12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58" creationId="{607F92B2-9E10-1423-D18E-FC31E1AB34C1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59" creationId="{C3729B5C-F9E5-4383-8019-074C590290E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0" creationId="{B8ADC853-68D0-3F22-0AE2-861A54138252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1" creationId="{75F9229F-0021-EE03-0FC4-47E3A0F865D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2" creationId="{7BA47E32-5FEE-0926-6C02-C5C2B2C4A4C0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3" creationId="{F42A5EDB-FEF6-480F-13AC-6F9CE14C25D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4" creationId="{C4105BEA-E7C4-29E8-8F1A-8BF380B2D7C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67" creationId="{937259AA-09A7-E10D-6C30-9B03984EC619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8" creationId="{66B0668B-A636-92BA-A92E-800B42ABA7B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69" creationId="{7F63C462-4A03-3C09-8392-3FDE8CF1604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70" creationId="{2AC4FA13-CB72-C4E4-395F-C0BE5D608C1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74" creationId="{7C06705D-ABFF-77C6-905D-6F1435CF90D9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75" creationId="{EF5987C6-10D2-3D06-A7E0-DF9D624CED5E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76" creationId="{9212129C-D105-695A-77F1-5EF1A294854F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77" creationId="{8DCFAFA1-490F-C590-592C-A1CC7F3B6A3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79" creationId="{314A1A8E-7B88-E008-7D68-442BE58048A5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80" creationId="{084EFA67-04BF-8F85-1B33-A50D1487DED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81" creationId="{B1E5FF78-1BE8-1AA7-6BA6-CCD3FFEE74CD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82" creationId="{62D3B22E-14FD-0393-CA2D-92E6608FBE2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84" creationId="{74E97EF1-6BD7-35F0-84F7-14D3423813F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85" creationId="{05E052A8-3B72-E7B2-E3DC-FEBD32F70A4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86" creationId="{B3410ECC-6375-9F1F-9EEC-DC45F57F147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87" creationId="{805AAA59-639D-13C3-7430-DCFFE53A2B80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88" creationId="{8820B3E7-0C33-825B-06F8-86984ADE3E3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89" creationId="{F0607E11-1C20-AA7F-9A7F-E98612448A1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91" creationId="{8B78A80C-7B23-FB21-87D8-82DCD8951CC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92" creationId="{4D09D14D-6812-CE27-FCDE-7B21286DAEA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93" creationId="{7C2279CD-808A-7E0B-E097-17E20E080FC2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94" creationId="{1AE433DE-F62C-2E3B-F677-F6516CDEFEB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96" creationId="{211E8103-0E3A-2F75-3AAE-3F44E4C3B71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397" creationId="{661EC93B-15A1-E8C1-1E36-3B1C6198FDF9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98" creationId="{250762C0-4C94-D358-E2EF-F7D1688B2AD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399" creationId="{0A2B325A-21A0-F3F9-4720-3D3DCF784F7D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00" creationId="{9438C97B-F4FD-0068-0FD5-E37E847EBA0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01" creationId="{39FA9E1C-CD74-4CD1-4D90-A45ECCA7F48F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02" creationId="{A58EE40A-0482-C7B3-CA93-C3F3DB8CEF4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03" creationId="{3C4E2507-A442-16E8-FE4E-27BA0D67446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04" creationId="{48C290D2-5EE7-D9D3-F474-6B43592EC43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05" creationId="{690666E8-70F1-2CCD-58CD-0FEFCD72C8C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07" creationId="{BEB30D05-8827-55D1-4436-1745DECCBEB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08" creationId="{A7A52C1A-32B5-395C-A7EC-9B3359C536F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10" creationId="{C4E2C73A-CF86-4CBE-4F12-E703A46FF00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11" creationId="{8D96D1BB-4323-D392-9DC5-69BF68106EFD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12" creationId="{E27335C1-FEF2-1D97-083C-D6450F930A4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13" creationId="{035BBCCF-3FBF-B38E-09CE-912DFEA34353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14" creationId="{11AAFD88-5DB6-2012-DC96-31DC8B56B62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17" creationId="{6DBEE56A-183F-07FB-9EFE-7FD2F58ADFE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18" creationId="{413FF652-25FE-290E-72DE-9D02A00F03E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20" creationId="{5A458966-6344-296A-8075-9733D982796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21" creationId="{00BDD5FB-32EC-C21F-C6F1-B19E2F67F864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23" creationId="{17583A8A-E305-3715-BCFA-080FD062B24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24" creationId="{95A64148-1D60-FE66-DA05-B9749915B28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25" creationId="{48FCA53F-47D4-634F-3B59-70FB645335D2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26" creationId="{6A9CCEDA-0396-07DE-F906-B79BCA14A2FE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27" creationId="{B90D1B41-0A94-BB6F-010E-91B8E46FCF3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29" creationId="{642CAC89-A14A-6EDB-6AB5-D9702588963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0" creationId="{156DE917-7620-4C0B-36C4-4509D03E3B0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2" creationId="{E65602F3-6189-BD66-6DBF-CA95895349A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3" creationId="{3CAF77F5-B9E9-455F-06E7-1AF862F32CE2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5" creationId="{7F9E3B2B-3A1C-EF6E-736C-04BA7162B82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6" creationId="{C919AA59-F0DB-33D4-B43B-44979B3C547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8" creationId="{787F0CF9-B4A5-5BBB-F15B-C8F87DC5991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39" creationId="{3AD47A16-370E-9CE5-6D96-13CBF45534F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41" creationId="{B9712F59-5493-A8B3-89E4-BC38A7EAAA3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42" creationId="{F8BD2D52-3782-2547-FF9E-5B3413FBE88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43" creationId="{14F82A54-FCE7-852C-4D3C-1F9D07B33F2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44" creationId="{1090BF3A-4475-617E-16E7-D4D78E25F55B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45" creationId="{9173CC15-08B9-A25D-77B1-7B27E7A291B5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46" creationId="{8444CF7D-410F-0C2D-C701-78F6715C4F0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47" creationId="{AB799B42-2D54-88EF-33CD-F22D25FC3BF4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49" creationId="{8B072431-FC8D-5F38-C108-846CA5992A52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50" creationId="{C8234243-75A0-33B1-F884-222D0C8A2FE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53" creationId="{613F6A9D-395D-73C0-4F54-86D5CBF2452E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54" creationId="{BCD8E967-9D40-833C-E71A-A2B53AEF3D6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56" creationId="{7F4A87F0-9EA3-6D15-E445-DCEFF251FD7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57" creationId="{6F47DD28-3CEC-21BA-F5F2-EA7A5C50039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58" creationId="{31F36438-B4AC-53FD-E1FF-03BF72998FD9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59" creationId="{C3E807DB-E1DF-8C4D-EB61-71484F9DEB6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60" creationId="{4175DFF8-CC97-909C-5C1A-5DB345435BF3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62" creationId="{F106CCEE-86DF-5C9A-49FC-F79AF82FA488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63" creationId="{CA35D74F-DF6B-774E-E0EB-E0407D2CB49C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64" creationId="{FB8280EA-C19C-8021-80FF-F4206FEE832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66" creationId="{6761F576-8E7B-9370-E017-0F6E527D0CF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67" creationId="{BE0827AC-DC9F-59BF-C76E-509F284EF228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69" creationId="{29354331-9936-59C9-B54C-1DF00BB2AEE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70" creationId="{52244FF9-9DFB-39E7-EFC7-99C966A4529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71" creationId="{8B6574C4-9305-E4F1-C7B4-B51B8C4D050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73" creationId="{629EC59E-7A1B-8714-9CC2-778713300CD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74" creationId="{8963FA02-8DC6-5B64-AFB9-B5836AA9C41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77" creationId="{CF5181D0-6860-09A6-2D00-823BE1BF9DBE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78" creationId="{8173EF65-F5AF-CE17-FBE8-191FD330FCBA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79" creationId="{29270FB0-66EE-4C0F-A01C-1048FA2900D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81" creationId="{EDFF6C5B-6ED2-751E-C01E-4F105A346BD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82" creationId="{55C8B51B-4AEC-F25A-49F9-7C07DC7EE01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85" creationId="{39448621-04D5-3C85-9890-A301B1C2CBC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86" creationId="{A95D8341-4955-777E-3D57-60915930747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88" creationId="{84AF6981-6E82-EC2B-6B01-0D196077FD0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89" creationId="{B8D92F0D-6DA7-4109-16D2-F744258D0A76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90" creationId="{B045E161-8703-B906-2199-43073B2C5442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91" creationId="{B992AF4F-211F-3439-6B81-21634CB73512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93" creationId="{D32D1FE6-CC6C-651B-676E-DD15C8402C9E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94" creationId="{A9A2E691-11A2-2F69-8BA9-0C957A5DE97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97" creationId="{687A4655-4020-3101-F4F7-22B38E9B4B5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498" creationId="{1116A803-4025-451A-42EF-203BBA1586C1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499" creationId="{5E82DA30-1C26-12E7-CAFF-9B1D8A442E2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500" creationId="{DB1EA4B8-245C-87C1-A5AC-E72DA3CDA53E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501" creationId="{00FCA322-06E5-149D-10A2-6D84D4BCA69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03" creationId="{D3DD97D0-F6C1-3105-E67A-AF9EBBF7403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04" creationId="{610F50BD-87BE-6E26-4578-732EFD798364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06" creationId="{14092613-EC5F-0E8F-1680-987C2F7C1A7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07" creationId="{5C7317AE-07C0-1CDF-440E-F287B12A7CA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10" creationId="{ACD22F2E-263B-8829-F6F1-C7CA203BBFC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11" creationId="{A258B9E3-1893-63E6-304E-9B8899CB55D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14" creationId="{7086EED1-4643-29E8-71C8-C1C9DBE6B13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15" creationId="{B5C4AAC6-CF5F-5F31-CF35-5833F05E793E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517" creationId="{E68D052D-8774-D776-5E2A-2719E65C18B3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518" creationId="{335ED90C-597C-8013-06F0-D06EB4B9A5D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21" creationId="{7A4F2BF9-476D-A50D-B02E-40C7DB3AB34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22" creationId="{CE3FAFD4-2E7A-E892-9FCC-A75EE1B399D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24" creationId="{CF5AFA1B-62FC-7FCA-4F96-D01FEAB3D78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25" creationId="{889AFF81-6539-7778-2AF0-EA0DCFE64CB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26" creationId="{3252BEAE-2188-D6E3-4EB3-05FCA678FFD4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27" creationId="{689F17A4-251C-3106-70A9-14518265C90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0" creationId="{A0F4718F-5080-B58E-F1EE-D09996C4AA14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1" creationId="{F60C1AF7-6949-3456-39BD-54998A8AADA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3" creationId="{28783B14-EF13-4D8A-9F60-638565CD452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4" creationId="{02DA261D-B1CD-3E0F-3BE9-9576CA6C632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5" creationId="{FA3993C2-7A29-ACCA-3208-4B7315956EF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6" creationId="{DCC30EDF-3A6D-6804-59DF-4A5EB186DFB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39" creationId="{21B1EE58-E69A-2291-1E3A-4398C1BC292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0" creationId="{C95AD286-0948-ED56-C570-32767ECD2D3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2" creationId="{432E3E4A-21E0-F27D-18CF-B1E37CC9C68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3" creationId="{4AA8675D-3002-EC69-30E0-3B94717F438E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4" creationId="{862B92ED-76E5-FF60-5C22-7AA8F87799E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5" creationId="{3B853EA1-57DE-B978-5D93-3C8CB4A5974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8" creationId="{01C37FA3-7890-10DE-CE00-5F5A8A0C2CB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49" creationId="{7769659E-B8F9-14F3-C394-A7CF8793BAC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51" creationId="{C6AACECB-1DAF-E56A-4959-63165A9B8B8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52" creationId="{6A980D46-9A06-2F2A-5650-2403F760039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53" creationId="{9E599EAE-5587-A1ED-B73E-A9CC6CCF50B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54" creationId="{D89B3BF5-5A86-2C79-7A17-4415AF45AD6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57" creationId="{09108ACD-273B-061C-D756-4CD232ED5D9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58" creationId="{57816FFD-A479-79D4-4E43-68CA0B83E82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0" creationId="{EFCA2110-584A-0978-0F80-3A6C429C59D2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1" creationId="{FE6FBF28-E5DF-AD22-BC9C-05EC34615215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2" creationId="{177985EC-6461-DA00-B643-B865E3BE9E6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3" creationId="{9B9A4FDB-619D-91BA-C53B-B8477755266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6" creationId="{BD0531D8-981A-DD8F-120F-0892B834231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7" creationId="{47194BEC-9246-608D-4901-55A9AE229EC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69" creationId="{60D7486D-48BA-A333-4EB0-BF6EADF1462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70" creationId="{84262FED-30A8-7132-B0B2-CDA9B399CE4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71" creationId="{CA7F9E1E-FE08-60EA-B442-C26092815C6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72" creationId="{D4DE3BCE-DB6F-0F05-29D6-5CF7493424E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573" creationId="{77C297B1-6382-0D8A-10C3-54A3271056D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75" creationId="{33F651E3-21D4-842D-6CD7-E0D79BA2BA8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76" creationId="{A38DB278-7773-307A-9D7A-B4743E4EAD4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78" creationId="{592A34FF-8CC7-5B18-44E7-9396BEAAA07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80" creationId="{2D5C93F9-5525-EE82-70AB-5E4861E49B1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81" creationId="{D511148F-9A16-8935-776C-D08E954C33D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82" creationId="{15442B34-1AB8-5F55-C0FD-61A0B7B56E51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583" creationId="{4B01B89B-5D10-AE6D-DFE4-57FB81811DC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85" creationId="{4CEA9C02-A51C-5282-A3F3-5FEC76C6969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86" creationId="{A90DC817-D7AC-6265-3BC2-838E0A0940B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89" creationId="{9851922A-CCF2-F7E0-9196-D06BDA1D158B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0" creationId="{9E63E8AB-75F5-3E4A-C4A1-64E629F531BC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2" creationId="{81061BCF-10F1-E465-AFF2-F9473E34B79E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3" creationId="{A02345F9-2032-9003-BF55-2F5FBBC24228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4" creationId="{4BDE0A5A-6DE2-BC1C-D6D6-C9842298DE96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5" creationId="{8F1808AE-3FDC-F2F3-BB35-00EB69747A6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8" creationId="{FC25B9A1-B0B1-F840-34B8-30F26588AB3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599" creationId="{0B7F3141-F896-0BC2-0596-54D5AE6AAC27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600" creationId="{12FC3482-61EB-3F31-370C-83DCAC93047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03" creationId="{FCA76C30-3DD0-A66A-0CE5-72C06CC53F2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04" creationId="{51BFB67D-7DAF-564B-1795-0A3F8CD2DEA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06" creationId="{018D170C-6542-029A-3E59-801E90ED586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07" creationId="{80F3CF6D-0632-EDA3-43F3-34A07BFFDF0F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08" creationId="{A157DB2E-04F8-5245-DB28-450B50159A5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09" creationId="{B043A60D-5D59-1752-D198-19127C5D4979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11" creationId="{8958712D-4F84-9F5C-85D4-F5B2DF76EE30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12" creationId="{27E1917F-E792-7790-3E23-995343ACB531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15" creationId="{4E046AA2-15A0-A00A-3FFB-48D4BE048197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16" creationId="{6DC72E48-82E1-1AF8-5871-388C688D222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18" creationId="{42065F99-5C3B-0A0B-1BBF-C93BC77B7F0D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19" creationId="{99CD76F2-A2F6-9EEA-72CE-8692DAA69D2A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20" creationId="{F0AC4642-7E72-7DE1-1798-32EF27BB8FE3}"/>
          </ac:spMkLst>
        </pc:spChg>
        <pc:spChg chg="mod">
          <ac:chgData name="Mariano Scazzariello" userId="5b4057c1-b251-4d2d-9a0d-a61cabc0beaf" providerId="ADAL" clId="{6D12BF28-1A91-AF40-8430-5E233D1E3F47}" dt="2022-06-20T16:48:54.875" v="2913" actId="14100"/>
          <ac:spMkLst>
            <pc:docMk/>
            <pc:sldMk cId="3822053878" sldId="335"/>
            <ac:spMk id="621" creationId="{00B0BAE4-AA83-1837-39DC-CEEB6AD974F4}"/>
          </ac:spMkLst>
        </pc:spChg>
        <pc:spChg chg="add del mod topLvl">
          <ac:chgData name="Mariano Scazzariello" userId="5b4057c1-b251-4d2d-9a0d-a61cabc0beaf" providerId="ADAL" clId="{6D12BF28-1A91-AF40-8430-5E233D1E3F47}" dt="2022-06-20T16:48:56.809" v="2915"/>
          <ac:spMkLst>
            <pc:docMk/>
            <pc:sldMk cId="3822053878" sldId="335"/>
            <ac:spMk id="622" creationId="{F07A1B2C-C6F1-DAA5-5D8A-12B246C2CF5B}"/>
          </ac:spMkLst>
        </pc:spChg>
        <pc:spChg chg="add del mod">
          <ac:chgData name="Mariano Scazzariello" userId="5b4057c1-b251-4d2d-9a0d-a61cabc0beaf" providerId="ADAL" clId="{6D12BF28-1A91-AF40-8430-5E233D1E3F47}" dt="2022-06-20T16:51:29.300" v="2932" actId="478"/>
          <ac:spMkLst>
            <pc:docMk/>
            <pc:sldMk cId="3822053878" sldId="335"/>
            <ac:spMk id="625" creationId="{BA272D82-BF5F-2A22-6DDF-AECED67A85A9}"/>
          </ac:spMkLst>
        </pc:spChg>
        <pc:spChg chg="add mod">
          <ac:chgData name="Mariano Scazzariello" userId="5b4057c1-b251-4d2d-9a0d-a61cabc0beaf" providerId="ADAL" clId="{6D12BF28-1A91-AF40-8430-5E233D1E3F47}" dt="2022-06-20T16:52:59.238" v="2943"/>
          <ac:spMkLst>
            <pc:docMk/>
            <pc:sldMk cId="3822053878" sldId="335"/>
            <ac:spMk id="626" creationId="{99D39094-77CA-42F7-4348-5940184BD868}"/>
          </ac:spMkLst>
        </pc:s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8" creationId="{B3167168-80FA-AFCF-6117-155A156C9461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2" creationId="{F1AD9249-4521-4E67-BF92-94B389E210DA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6" creationId="{4A089B20-115C-3856-65E1-24C9249E76DF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18" creationId="{97799209-6243-57AB-096B-8E914CA4D7E4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8" creationId="{4C9564E4-8E83-E272-3E30-DC87BE292308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38" creationId="{57887641-5AE0-4F43-D530-78D33A59D30E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41" creationId="{7E3F1A3C-7B17-B2CB-E2AF-0AB9C2D5A048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45" creationId="{AB1A3704-0BA9-78D5-4DCC-02DC9F11AA1F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56" creationId="{BF011B46-FB14-2A8A-CA72-EE8D0BF72E80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74" creationId="{699AA354-A966-6DE7-F774-A023825A3480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81" creationId="{FEEB8778-5F55-D315-7D7A-AF0D8391B26A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86" creationId="{8C3E0093-50AC-031F-CBB8-A8FB9D5266F2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97" creationId="{6EA4DFFE-E5CE-1627-4569-504CA50038D4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00" creationId="{3CC0C9AF-082C-6D34-29D6-30C3792BB2EC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07" creationId="{A0B2DF9C-0AED-A04E-74DB-496EC8237C44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10" creationId="{8DA3E143-D2A2-25A6-8742-E231F2AA0F4B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13" creationId="{3210AF60-B7A1-0BBF-B5DE-6D5F11FE6A3C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19" creationId="{145953AE-4D5A-83A3-C7D4-1C1BD97DFE9B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22" creationId="{27384DBB-1601-0B0B-5DF4-4569B579099A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25" creationId="{96B0C20C-5198-0A3A-31E5-B7A4F17677B5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28" creationId="{045A44DB-3F26-E138-2814-4A036BF941E5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31" creationId="{637FA8D7-975D-AB6D-D140-4BAB1EAE5078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39" creationId="{4D7C6C2B-D2D4-C586-212F-C4E85AA4F581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43" creationId="{59065A99-D2E5-FD0F-48D0-81F1374CDC01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46" creationId="{7EDE3605-E961-8C2C-595F-A2B541FA7A95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56" creationId="{B8E9363C-C027-8542-73C8-810E1528E272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63" creationId="{918D5664-B840-42B3-96F6-6EF83A01A3B0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67" creationId="{C97A7F87-653D-BEE4-41EB-E85DD9B406F9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71" creationId="{DAEF0956-2CFA-65C7-2FDB-5762B7BFDF02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75" creationId="{A3167247-127F-1E1C-D487-E074ECBC93FA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78" creationId="{9949C377-71F8-DC5B-F35F-72813E052695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83" creationId="{B0A9B54C-0F16-B2C7-7E2F-D2774F61D185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87" creationId="{AA840900-B8D0-53BD-22D0-1260167603B8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93" creationId="{71A6FAD5-21C8-EEC4-221A-747307553DA4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196" creationId="{EC124FE7-7923-F00C-F40E-56C0898841E2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00" creationId="{E583D1CD-EBAC-D2B2-868C-14CF6E4B8028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04" creationId="{253EF2FF-A5BE-7FF6-26F4-8219E22ED2B3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10" creationId="{56505BE6-0866-5C7B-D260-688AF04DF2A3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11" creationId="{8CBD6519-E673-4AEE-52B6-724CB41D3DAF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14" creationId="{8B4A6C48-9333-89B4-BB7E-4DAE96045E2B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19" creationId="{DD6EC5D0-87B7-326F-5DFE-E2901BD0A1B8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20" creationId="{95ED2175-2B49-BC6D-622F-725809437598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23" creationId="{95702A2B-028B-6F49-C98E-BC1FE508A791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28" creationId="{BDA7CF21-BD2F-AEBB-4545-76A71455C74D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29" creationId="{69F0DC28-6DF0-6EC6-8FF7-6E7AC889695D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32" creationId="{41BE894E-E3AF-238D-C674-E9F7DFDD1196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37" creationId="{523984BA-059E-0A99-9651-9678175A504C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38" creationId="{5096505A-5AC6-6480-67BE-12AF49290739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41" creationId="{3FB7B9B8-2E76-55C8-C136-2AC1D235AD32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46" creationId="{545E2A2E-E38C-936D-A4FD-A02EEC930101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47" creationId="{E0DE77EF-EA3F-0799-817D-566E3C91F069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50" creationId="{A8081D77-697D-B77F-A2D9-43A53AE0B376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55" creationId="{50EE35FE-B3F7-FE3C-6F71-92DD2E216842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56" creationId="{89C0546D-CF36-DD51-090B-99264450CE20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59" creationId="{6BC88060-9820-D20B-AFEF-0E4B9A49C989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65" creationId="{D6DBDDE1-BC74-51D7-273F-4BC3F0C7DB7F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68" creationId="{1C7A49CE-0E66-5F69-BE23-6A283D281D6B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70" creationId="{2756108F-77BC-CD63-73A5-FE65A87C369B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75" creationId="{8AF20B2D-59FE-C177-9A95-0AC4F91447C0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78" creationId="{D655BB0F-9ECB-73AF-0523-987A8EFCCD10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79" creationId="{F6779C3F-A40A-C675-41FF-2519AB85A490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82" creationId="{01892578-832A-830B-94AB-9B1CD5DF806F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88" creationId="{B5E72720-4EB1-1E2C-3C29-AA0707C0C60A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292" creationId="{9767FDEF-04F6-8054-21D8-893B38DBAAC9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93" creationId="{540B4030-3798-AEB2-E183-826F59CF51E0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296" creationId="{EAA18CA5-B04C-0CAA-957A-B52190623277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301" creationId="{446B3325-6C09-602A-7723-1FFD30CE941B}"/>
          </ac:grpSpMkLst>
        </pc:grpChg>
        <pc:grpChg chg="add del mod">
          <ac:chgData name="Mariano Scazzariello" userId="5b4057c1-b251-4d2d-9a0d-a61cabc0beaf" providerId="ADAL" clId="{6D12BF28-1A91-AF40-8430-5E233D1E3F47}" dt="2022-06-20T16:48:41.370" v="2907"/>
          <ac:grpSpMkLst>
            <pc:docMk/>
            <pc:sldMk cId="3822053878" sldId="335"/>
            <ac:grpSpMk id="304" creationId="{45149C08-4831-9951-65F3-AB35776DC28F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305" creationId="{13BCD6B5-3D23-FF06-465A-4918C71680E1}"/>
          </ac:grpSpMkLst>
        </pc:grpChg>
        <pc:grpChg chg="mod">
          <ac:chgData name="Mariano Scazzariello" userId="5b4057c1-b251-4d2d-9a0d-a61cabc0beaf" providerId="ADAL" clId="{6D12BF28-1A91-AF40-8430-5E233D1E3F47}" dt="2022-06-20T16:48:39.819" v="2906" actId="14100"/>
          <ac:grpSpMkLst>
            <pc:docMk/>
            <pc:sldMk cId="3822053878" sldId="335"/>
            <ac:grpSpMk id="308" creationId="{E8A508DC-44FA-2D5B-C8E2-531BFC316AA8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17" creationId="{17EA2B5A-8956-9105-F300-B2AB0EBFEF91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21" creationId="{4AB4BA7D-3EFC-7F99-4E63-A0097C03117B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25" creationId="{4A833E7C-371D-585D-F222-C0CC8084A2B3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327" creationId="{F85CCE63-1D7F-6FCE-DC25-205673B04BDA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37" creationId="{108D7916-3B1C-DB21-FF47-3FB0DEF66CF7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47" creationId="{E571EA78-0D67-8FF4-9E0F-872325553AB0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50" creationId="{C0BDD539-C996-6AED-491F-DD5152E9EF54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54" creationId="{0E572C98-BF25-1F21-9192-8AA27053716A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65" creationId="{53D39E38-CAD7-C5AE-936B-26E0AD4E8322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83" creationId="{47C90DCA-4FA5-4559-37AA-FEAE1FD9E39C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90" creationId="{AB843228-8965-6C86-CA82-B7E0AFB22026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395" creationId="{549044CD-79FF-84A8-5EA5-0826B6BA6CF7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06" creationId="{6F2BD457-7556-4532-3561-AEB972C7AE6B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09" creationId="{AC1C6537-5668-3DEB-3C46-1369412112B1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16" creationId="{9C5C054D-5014-9CE9-6556-50DB68A082EF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19" creationId="{3818FA6B-4DDC-ACFB-C2DC-A8CB5FCC42ED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22" creationId="{CCC8DD62-AC5D-04BD-C6F8-C1F0C4EBD4EC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28" creationId="{292B1129-8886-4644-EBD7-87532E591C63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31" creationId="{67A29ACE-B29C-FDA8-E8FA-CDB9508624F8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34" creationId="{FF9CE4F6-F36A-3F18-E214-A7FEBB35D098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37" creationId="{AE690CDF-ED33-5E79-A205-80259C3D6FD9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40" creationId="{F8999A4A-28EA-9476-DCE1-2B480CF38261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48" creationId="{5D4F5FC4-FA51-4984-FDCA-97FAA34537D6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52" creationId="{6A196D25-42EF-554D-BC1C-A672A2BED2A1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55" creationId="{93E9804B-A414-0F39-295C-F7079BFC5844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65" creationId="{FAA91004-213D-BE12-09B8-59A133AD289B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72" creationId="{2F27B28B-7E67-4C39-1978-8729995065B0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76" creationId="{2A6E3094-57D0-5F5A-51D6-7CB04AE50296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80" creationId="{F185EF0D-D31D-08C2-D2F5-9C545ECDCDA4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84" creationId="{AEB52692-3E9B-6133-DF0B-7D9141D60956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87" creationId="{3F0433B3-521B-7A04-1E9F-8314599620D0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92" creationId="{D1479E07-C736-BA2F-6AC9-07374D0A99A9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496" creationId="{66086D19-70AF-AE3F-F4AE-B8EC711FE880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02" creationId="{84EB2E2E-2B20-8C0E-1907-B065C5DDEA74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05" creationId="{F12346A4-3FB5-5ECB-9525-0AF676802DF3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09" creationId="{C7C2486B-D25D-4DBF-DA10-A9ECAD7D17E8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13" creationId="{26315D57-6B90-374E-7016-3E7612070F77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19" creationId="{0EC1005E-3D4D-1FA2-F0BA-BBA8926F39B2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20" creationId="{3FCB300A-3B46-101C-47DB-C3CEAAF3744C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23" creationId="{DB185DF6-1780-DD3E-3692-C7C3C79A5A23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28" creationId="{C9DDCC96-49FE-641F-D827-1BAA19C0ECD0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29" creationId="{E30B0C33-24D3-BC06-0F6E-6B2AA54C98F6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32" creationId="{AE52ECE4-1BDA-54BB-3ABA-B5954FE7616A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37" creationId="{5686A3F8-F109-3345-3F1A-517789F40BC4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38" creationId="{2774DEA7-415A-C868-1A04-038405D05182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41" creationId="{1D426038-86A8-61A0-D194-9ECEE9697740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46" creationId="{903A2C3B-7907-D917-51A8-614F2B8A5B2D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47" creationId="{AD4627E1-3E15-4A58-D547-BDCAA25D1ED9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50" creationId="{44D66C9E-88B4-4551-0213-01B27399E72B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55" creationId="{037DB7C1-4238-9C5F-A509-EDD0B612D2C3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56" creationId="{6894865D-8CC3-D84B-D999-C156A24B6FC0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59" creationId="{23B33DA2-99C6-FB0E-867B-1B44EC3BBCBC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64" creationId="{6E8F8555-03F6-C897-32C3-B9DA1F6AA5F0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65" creationId="{4FBBF24A-3534-7596-7B96-F9F049C441E2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68" creationId="{A556F587-3C3D-1041-F819-749ECAD70C3B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74" creationId="{D912FE92-DAED-37FA-7A8F-37E1177903CD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77" creationId="{4A908332-0D78-3FAE-B5F9-FC357B2174B1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79" creationId="{5EF52CD2-99BB-D6FD-15C1-8F6D9B6A24B1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84" creationId="{70CEEB56-DFD0-ABF2-D23E-F4B17E1B37D9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87" creationId="{E1440030-C6A3-F2EB-45F8-368EFB741C94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88" creationId="{9408272E-3443-7123-D495-ECD816ED9C2F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591" creationId="{E540A2FA-796F-9CF9-2B3B-4CB743A68A5F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597" creationId="{2BA71B1F-A504-FF0E-A893-1DF2C1ADB30D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601" creationId="{A764A259-5244-E18B-46D1-746E1479F2C7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602" creationId="{ED62E641-1572-80D8-AF56-C3C840C280AC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605" creationId="{DD68015D-AAFD-C085-051A-1A86693F4E73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610" creationId="{043DB4D8-9300-89A1-DA7D-26D2A94D0BC9}"/>
          </ac:grpSpMkLst>
        </pc:grpChg>
        <pc:grpChg chg="add del mod topLvl">
          <ac:chgData name="Mariano Scazzariello" userId="5b4057c1-b251-4d2d-9a0d-a61cabc0beaf" providerId="ADAL" clId="{6D12BF28-1A91-AF40-8430-5E233D1E3F47}" dt="2022-06-20T16:48:56.809" v="2915"/>
          <ac:grpSpMkLst>
            <pc:docMk/>
            <pc:sldMk cId="3822053878" sldId="335"/>
            <ac:grpSpMk id="613" creationId="{720A1709-D130-0394-7D34-3B8C17DF43CE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614" creationId="{18BEF1B0-F428-A75E-971F-66B037F93F9E}"/>
          </ac:grpSpMkLst>
        </pc:grpChg>
        <pc:grpChg chg="mod">
          <ac:chgData name="Mariano Scazzariello" userId="5b4057c1-b251-4d2d-9a0d-a61cabc0beaf" providerId="ADAL" clId="{6D12BF28-1A91-AF40-8430-5E233D1E3F47}" dt="2022-06-20T16:48:54.875" v="2913" actId="14100"/>
          <ac:grpSpMkLst>
            <pc:docMk/>
            <pc:sldMk cId="3822053878" sldId="335"/>
            <ac:grpSpMk id="617" creationId="{C7FAEF43-4C9D-1BE9-0885-A062C1FF7DB5}"/>
          </ac:grpSpMkLst>
        </pc:grpChg>
        <pc:grpChg chg="add del mod">
          <ac:chgData name="Mariano Scazzariello" userId="5b4057c1-b251-4d2d-9a0d-a61cabc0beaf" providerId="ADAL" clId="{6D12BF28-1A91-AF40-8430-5E233D1E3F47}" dt="2022-06-20T16:48:56.158" v="2914" actId="164"/>
          <ac:grpSpMkLst>
            <pc:docMk/>
            <pc:sldMk cId="3822053878" sldId="335"/>
            <ac:grpSpMk id="623" creationId="{43F4124E-2E22-789C-2507-B198D27830A7}"/>
          </ac:grpSpMkLst>
        </pc:grpChg>
        <pc:picChg chg="del">
          <ac:chgData name="Mariano Scazzariello" userId="5b4057c1-b251-4d2d-9a0d-a61cabc0beaf" providerId="ADAL" clId="{6D12BF28-1A91-AF40-8430-5E233D1E3F47}" dt="2022-06-20T16:47:39.992" v="2889" actId="478"/>
          <ac:picMkLst>
            <pc:docMk/>
            <pc:sldMk cId="3822053878" sldId="335"/>
            <ac:picMk id="7" creationId="{30BF0AD1-C747-EF24-30A2-89BD26ADBAEC}"/>
          </ac:picMkLst>
        </pc:picChg>
        <pc:picChg chg="mod">
          <ac:chgData name="Mariano Scazzariello" userId="5b4057c1-b251-4d2d-9a0d-a61cabc0beaf" providerId="ADAL" clId="{6D12BF28-1A91-AF40-8430-5E233D1E3F47}" dt="2022-06-20T16:48:39.819" v="2906" actId="14100"/>
          <ac:picMkLst>
            <pc:docMk/>
            <pc:sldMk cId="3822053878" sldId="335"/>
            <ac:picMk id="57" creationId="{F77D9D91-0972-AB53-E88D-85022098341F}"/>
          </ac:picMkLst>
        </pc:picChg>
        <pc:picChg chg="mod">
          <ac:chgData name="Mariano Scazzariello" userId="5b4057c1-b251-4d2d-9a0d-a61cabc0beaf" providerId="ADAL" clId="{6D12BF28-1A91-AF40-8430-5E233D1E3F47}" dt="2022-06-20T16:48:54.875" v="2913" actId="14100"/>
          <ac:picMkLst>
            <pc:docMk/>
            <pc:sldMk cId="3822053878" sldId="335"/>
            <ac:picMk id="366" creationId="{1DB5A5FE-32B8-914E-6931-C3749B1A4C1E}"/>
          </ac:picMkLst>
        </pc:picChg>
        <pc:picChg chg="add mod">
          <ac:chgData name="Mariano Scazzariello" userId="5b4057c1-b251-4d2d-9a0d-a61cabc0beaf" providerId="ADAL" clId="{6D12BF28-1A91-AF40-8430-5E233D1E3F47}" dt="2022-06-20T16:51:56.626" v="2941" actId="1076"/>
          <ac:picMkLst>
            <pc:docMk/>
            <pc:sldMk cId="3822053878" sldId="335"/>
            <ac:picMk id="1026" creationId="{8A3EF7A4-C31B-F8A8-2DBC-49D4BC984D6E}"/>
          </ac:picMkLst>
        </pc:pic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5" creationId="{62901FED-F218-B06E-F421-A1FFACE84A29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62" creationId="{E37A5C82-9D24-8674-4566-8A49BF7B1781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63" creationId="{D3D2D7F9-F70F-0CAE-0EF2-7462570FEE23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64" creationId="{243C4C66-5806-7E78-B3F1-069C65BD2062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69" creationId="{ECA10BE1-1E1D-6DBE-F96E-45C5CA910660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06" creationId="{290D1E56-93E4-4549-8725-BA641A2E9197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42" creationId="{C44F3D53-35BC-7F47-FB0F-1AD3BD76079D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52" creationId="{75A927AB-355E-271D-6B39-D78B68907A37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59" creationId="{49B09C8D-F311-5886-C439-C9A93EF6ACA0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66" creationId="{A56B501E-0839-F3A7-A0B2-1660735AA9EA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74" creationId="{992BA4E5-8FD2-92C3-FDBC-8F67B6703EF1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86" creationId="{BF63337B-0825-1A37-0C1C-7DA937E032B2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199" creationId="{D1FEC8AC-4758-3B3A-0E19-3F6CAA23469B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203" creationId="{104715A2-8B3D-7EAD-B4F1-6D5A95F025D3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207" creationId="{0CF20D58-53EC-AE04-0D36-FE58CFA26EA0}"/>
          </ac:cxnSpMkLst>
        </pc:cxnChg>
        <pc:cxnChg chg="add del mod">
          <ac:chgData name="Mariano Scazzariello" userId="5b4057c1-b251-4d2d-9a0d-a61cabc0beaf" providerId="ADAL" clId="{6D12BF28-1A91-AF40-8430-5E233D1E3F47}" dt="2022-06-20T16:48:41.370" v="2907"/>
          <ac:cxnSpMkLst>
            <pc:docMk/>
            <pc:sldMk cId="3822053878" sldId="335"/>
            <ac:cxnSpMk id="287" creationId="{4B85F0A8-1C6F-5260-E90A-7BC2552EF1F4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315" creationId="{F5261E75-993E-EE53-915A-72BD17D0780B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371" creationId="{84A15983-4A3F-2D45-E5AA-CEB19530A03F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372" creationId="{8FAE1CDF-2C29-0F21-46D7-182EF87C329F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373" creationId="{7073D178-2A92-B21E-F459-616A00867597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378" creationId="{3A1B3781-50BE-1563-DC5B-DD856924B8C3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15" creationId="{C3729B4D-3294-28BA-3366-DC53E3A57A5B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51" creationId="{CF261232-05F0-CCB9-C5A0-B5FE5A00D602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61" creationId="{01A246D4-DD72-7081-5790-E636616E077D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68" creationId="{EED46D44-B6BC-581F-0FF5-7523007EFC79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75" creationId="{DAECFC4F-F2E3-7D85-565D-BC543C52CFF8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83" creationId="{E9CE1438-16E2-C5A8-C4EF-9F8F3EB4EEE3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495" creationId="{D6DE296A-50F2-E450-F392-C376BFD852D3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508" creationId="{83547195-5CE1-5798-380A-F89D963C7385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512" creationId="{DCBB2841-F045-7381-78F5-1D00D374237C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516" creationId="{FD87D11E-3E97-CCF2-943C-9B63455CBEB8}"/>
          </ac:cxnSpMkLst>
        </pc:cxnChg>
        <pc:cxnChg chg="add del mod topLvl">
          <ac:chgData name="Mariano Scazzariello" userId="5b4057c1-b251-4d2d-9a0d-a61cabc0beaf" providerId="ADAL" clId="{6D12BF28-1A91-AF40-8430-5E233D1E3F47}" dt="2022-06-20T16:48:56.809" v="2915"/>
          <ac:cxnSpMkLst>
            <pc:docMk/>
            <pc:sldMk cId="3822053878" sldId="335"/>
            <ac:cxnSpMk id="596" creationId="{75A73B46-1890-B612-ADA4-95DB70D0F613}"/>
          </ac:cxnSpMkLst>
        </pc:cxnChg>
      </pc:sldChg>
      <pc:sldChg chg="addSp delSp modSp add mod">
        <pc:chgData name="Mariano Scazzariello" userId="5b4057c1-b251-4d2d-9a0d-a61cabc0beaf" providerId="ADAL" clId="{6D12BF28-1A91-AF40-8430-5E233D1E3F47}" dt="2022-06-20T16:58:26.868" v="3012" actId="1037"/>
        <pc:sldMkLst>
          <pc:docMk/>
          <pc:sldMk cId="2760058521" sldId="336"/>
        </pc:sldMkLst>
        <pc:spChg chg="del">
          <ac:chgData name="Mariano Scazzariello" userId="5b4057c1-b251-4d2d-9a0d-a61cabc0beaf" providerId="ADAL" clId="{6D12BF28-1A91-AF40-8430-5E233D1E3F47}" dt="2022-06-20T16:50:00.255" v="2926" actId="478"/>
          <ac:spMkLst>
            <pc:docMk/>
            <pc:sldMk cId="2760058521" sldId="336"/>
            <ac:spMk id="2" creationId="{5023211B-B331-4144-86D1-C52E81442AC4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" creationId="{3B447920-1C62-0BBE-4ABF-F0CB9A7EA7E9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" creationId="{89D03E01-7C7D-C677-D613-1CEF3ADD08F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" creationId="{CA58FA18-B3D6-E426-401B-516F16D6CEB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" creationId="{D1245773-F498-F274-9ADD-800A356AA4A1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" creationId="{B46ECC18-6DC1-E4B4-3D1A-8AE78200365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" creationId="{3F3740C6-7A40-FBF7-C1B5-672D7ED77DB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" creationId="{4A0DFBAC-289F-CFF9-A27B-919948F5F681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" creationId="{14FB423B-5FF8-0C63-622E-02A1A2A7306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" creationId="{228AFDA1-68E6-1532-A6D4-0EFCCFBB019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" creationId="{7982F9EA-4FB2-5DDB-77D3-6909ED101C9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" creationId="{AA1DDECD-7D27-C21F-D8E9-0CFCE7533BE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" creationId="{79F63138-BF09-9796-4748-52749AF51AB8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0" creationId="{17434F06-A1B6-B410-A4D2-A0F3F5FA584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" creationId="{DA58D618-86F6-3C87-E6CC-02D0881B24D9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" creationId="{A874E5B5-BA57-63B3-6E47-AEB0EF7E6248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" creationId="{E6BBA18D-C551-CFA0-11BB-A433EAE3AA10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" creationId="{74716641-D3F7-42F4-C131-4CB3A4E67CA7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" creationId="{1B896A81-59E2-F247-0716-1D4D7406570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" creationId="{927E0153-86A3-4AFE-5C74-10B594F75D6E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" creationId="{30D9A41E-A320-B019-733B-79D0F1F930F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" creationId="{01ABCEDD-9206-EA43-BE63-9DA1698A73A2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" creationId="{DCF74E2F-991C-28EC-C7C6-159479D74D5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1" creationId="{FCCEA946-2FCB-65E8-49D5-2F9C666FF6F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2" creationId="{23AB3CE8-A8EF-ADB3-4C97-E690CAC5F61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3" creationId="{1EE866F2-3CC0-EFF9-C1CE-81CD14351FD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4" creationId="{3F1071DC-2F62-A29D-32C6-F2B2285DE333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5" creationId="{8BD00F60-8781-E559-E9CE-ABF9D1489C0A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7" creationId="{DBE859F9-F6AD-7619-040D-705910E3D82A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8" creationId="{A40E7D14-547E-4884-39CD-E33D276A22C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0" creationId="{E57A223C-6966-B2CB-C875-14D8C274237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1" creationId="{A6640CBF-9674-1535-FC8B-A48C7070469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2" creationId="{78DABB4B-837B-3E67-BADB-93AD62A96B2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4" creationId="{FFA49171-7A84-DDB1-A393-BF4182AB5BD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5" creationId="{D850A1E5-A697-F0A1-1478-080B1C003D64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6" creationId="{91D5DA4D-12B3-3F34-2BB2-0C2B31D67F51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7" creationId="{73D6D329-EA3F-0C9A-2CBE-7A1DB7200EA0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8" creationId="{B1A3401F-9439-63D1-5597-F22069C691A4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49" creationId="{879F6CAC-E194-7936-E62D-C937BFBC5A66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0" creationId="{45D28543-F91C-9237-5347-D7B63610DC2C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1" creationId="{C767B6EC-57B6-C860-3F23-EB067A8A5E91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2" creationId="{D41B9DA5-2367-60E9-9899-1E87B2E2AE76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3" creationId="{9D02375A-2564-AE48-56B7-538BD2D170FA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6" creationId="{504F78F5-ED86-15A0-4752-E95D0C9F657C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7" creationId="{B8C09EE1-8D16-2AA6-5D10-43A1D066CBA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8" creationId="{7C94621D-63AA-54B4-E98D-E6544530EEC6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59" creationId="{6C0F986B-1F0F-75DC-D988-560060E2E93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63" creationId="{75ACC4CB-5869-8D1A-B75C-8FBFC08BBB16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64" creationId="{5187FCA5-6C9E-7649-1E9B-E9BC40D1829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65" creationId="{DC8EBDFA-F104-AA46-663D-3ED84ABD61CD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66" creationId="{3804F1A8-E532-32FC-AA92-B906848479C7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68" creationId="{D4CA1ED3-8AED-B125-568D-452E996C4084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69" creationId="{8C52A867-C492-FB83-5CB1-3BF64EEDA116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0" creationId="{EB4F33E1-74B4-2C14-6134-8DBAE15B2023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1" creationId="{93E1C967-9008-1792-364C-27870FD2673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3" creationId="{18DED2A6-3C56-7DBA-CA49-CA956ABF970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4" creationId="{DEEBDF5F-D84B-0E9B-17D8-E8AC4BCD1F1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5" creationId="{13C0D84C-9493-BF47-B673-BEE0A7A16BD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6" creationId="{B2AD1F88-73AC-10FB-E0EE-B2B8188BD14A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7" creationId="{450F21CC-0548-5460-D88F-6020BADC2C6F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78" creationId="{1BC91BC5-9848-865C-066E-80D45983710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0" creationId="{4F84AB94-6C3C-9B97-D1A9-6910BA84D34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1" creationId="{F21C3B94-5A0D-42C8-1A1B-FA6897367F4A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2" creationId="{F0E4460B-4D4D-BAB6-FF07-69A4C70A85F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3" creationId="{66C6BEB0-C409-C70B-C4DE-7EB6F130141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5" creationId="{158426AE-334E-DCA1-1208-1F50096FBFC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6" creationId="{8F59B125-64FF-0CF4-06C3-74923615C852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7" creationId="{5303FC30-77B8-6B6C-7A3A-F5D5487721E1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8" creationId="{9AF8F36E-E769-AD47-9D5A-4DFAD32EB10D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89" creationId="{4F3EC4C0-3A73-250C-8EA2-B509D6814667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0" creationId="{E52EB219-E41F-0671-3090-396C692A4B0F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1" creationId="{CB75DD48-4561-5F2B-A0A1-A780FC7FEF6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2" creationId="{E8C7EEB4-4053-1EA5-3DCB-66E660BB2FEC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3" creationId="{E28CBF98-9601-A633-3642-48E6285D8F02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4" creationId="{954A0556-55E5-058D-FCC1-F18F0097FC2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6" creationId="{1C71FEB8-C844-B961-3A48-6A4AB8D1464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7" creationId="{C46A7FAC-DC18-F7E2-71A5-C381C659CCE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99" creationId="{F4BAA963-E55E-6F5D-0A1F-F53D373D6A0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0" creationId="{5D7AA62D-22ED-2E3D-C554-C7F2ABD3821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1" creationId="{9ED5EFF4-703F-8381-9BA8-FB78D3BE3BAC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2" creationId="{16177858-CFA5-F913-BF27-155A0A18CA4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3" creationId="{D237356D-AAB1-5344-BE0F-6487D9B9B35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6" creationId="{F13A1921-04DE-919F-D11D-3AE292B314F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7" creationId="{5800DCCA-0988-A105-E257-11AC40E01E1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09" creationId="{B991E6F5-17D7-36DB-6B28-124D2ADA31F4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0" creationId="{825DA888-B990-8906-BCE3-610D11876F6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2" creationId="{B3106EF5-0C09-C11E-7662-6F1B3F888B9A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3" creationId="{A0DDB6AA-3258-9CA1-9215-2487891800F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4" creationId="{C6717D5F-1B22-26EC-324F-0DA5DEABE22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5" creationId="{8EE6727D-51AC-D71A-E4A7-5887DC215AB1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6" creationId="{AAD5CB20-00ED-1A03-921F-7A2A3236B5E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8" creationId="{157F20EE-BFC0-42DA-4B60-9E16B5923DC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19" creationId="{49F0570C-0B40-1DBA-AFDE-99FE4D9C667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1" creationId="{9E54ED4C-0BA8-AD13-272E-421A4B4D60F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2" creationId="{544F4284-A5FC-3128-35DB-C1E5E1D07F1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4" creationId="{21876822-6B1C-6667-94C8-0373C7725ED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5" creationId="{7B8D14D8-0703-68CE-3F8D-CFF522E61AD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7" creationId="{5926C6DC-4761-2CD8-303F-FC3573B9F97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28" creationId="{7B13F02F-EA34-CE66-25F2-A240D9C3A15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0" creationId="{50262793-DC85-5AB6-4251-F929F88DC0D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1" creationId="{50A7B194-5C32-DF05-21B0-3726241A9B9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2" creationId="{249CFE11-BB89-9324-1A95-E385F605A9A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3" creationId="{4A4BA7BE-0B36-255E-66EB-379FFA101E4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4" creationId="{87BCA1FC-15A7-B22C-D551-F5E79A61001F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5" creationId="{51CB24BF-6E58-611B-65F3-5F51503790C4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6" creationId="{12AB61C2-E5D6-6DC5-5177-495BFC8699E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8" creationId="{316E475A-31A1-DBDF-D4F6-A84839E05F94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39" creationId="{159D9A7E-4E7A-508E-9AE7-B1F3B27EA4E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2" creationId="{87C157F8-237A-30A8-2A40-4604C92B1AF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3" creationId="{F0F7AB28-CC1E-BB13-AA4A-BC2496507DB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5" creationId="{AB775D4D-2B9D-384C-8E3B-7754CC06D36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6" creationId="{4E863FE7-E3BB-661B-46B3-536AED2373A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7" creationId="{D8A49B38-34BF-3DAC-666B-5C5554A065F3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8" creationId="{1AB17578-10A4-F290-42DB-55953A22F8D3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49" creationId="{31ABFF7D-51E0-8436-6151-ACC7A3F8CE60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1" creationId="{BB7F7AEB-FDC9-A9B6-A660-1B0B6619B1C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2" creationId="{64808949-DD4D-64AD-A224-D9021136B5A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3" creationId="{1081F051-1BBF-A4EB-37AC-BA9F2864DE0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5" creationId="{6FBBC3F9-809E-6E27-1713-D94D1FB5149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6" creationId="{1321F62C-1882-BC29-7919-E1ED926AB3E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8" creationId="{CD5D1E09-F6D4-80C6-4E94-44022B8E654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59" creationId="{008CB256-D35F-3DC3-4A04-FC7317D3F21D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60" creationId="{942BDD07-8771-D69F-3EA3-F25CD17859D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62" creationId="{0F19395D-3CD0-A859-6708-6F0065966B0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63" creationId="{EFA4ED62-6DC5-41F2-6543-DE5F4C5720B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66" creationId="{B7241DF7-71AD-C496-5B09-7BA62E0FD0D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67" creationId="{BBA1FDDE-EB5A-56DE-89F0-D951DABBF91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68" creationId="{37327390-ADC2-CA0B-969E-B42AFC1012A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0" creationId="{7953024B-4641-1E4D-83E6-74B3E6B29DC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1" creationId="{FD711E92-6335-771B-9D4B-E9B2B578699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4" creationId="{6966B876-507E-3E2C-C1EA-FE8700A2E4C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5" creationId="{D02E01B2-7563-8922-0281-C7E36610CC9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7" creationId="{CE195982-C5CB-63DE-45ED-C351E8E6E3E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8" creationId="{7DB2AE81-F9D0-8003-6F5E-2F7CF30E762B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79" creationId="{756CBFDA-A76F-30FA-F3A9-064F964EE582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0" creationId="{99646506-4AD4-A704-E370-F5FF42C17EA4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2" creationId="{4285654A-D7D7-2FBD-D3AA-2C7422A130C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3" creationId="{6748CD9C-37C6-5240-40FD-1136EC1878E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6" creationId="{91C071CF-0171-BED7-7280-EC342132C3A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7" creationId="{D070D2E0-035C-020E-E065-D636BB22220E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8" creationId="{385FE712-EDAF-62F6-7706-C235207C2163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89" creationId="{4A444DBE-1012-72F5-BF7E-93958C23BF30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0" creationId="{766B19A8-7D65-2E2B-71D8-865EED251B8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2" creationId="{A43A7542-0600-ECF5-2A2B-AD7C786873B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3" creationId="{CAE57B81-3741-83EC-A6FF-D84E0C04DA4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5" creationId="{F2450317-1612-2DFC-5E0F-8AED22911E0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6" creationId="{DBE4E4D5-9DAF-9382-EB6D-73319979704E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199" creationId="{B49AD213-1E4D-AB94-BD60-677FACAE683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00" creationId="{FDB045F8-3377-44D9-147C-D59EAA4C37A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03" creationId="{ACCBEC50-E069-CCF8-4FA3-62FFB044A79E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04" creationId="{B9B0303A-A314-FA4A-23E7-5A95A7515B73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06" creationId="{3AF65139-35CE-7A54-AF41-157CEAEFA68D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07" creationId="{0DB6CECA-7382-0801-785C-9B2F9446122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0" creationId="{CE9CAA1E-411B-D47A-5A1E-A7BE3A69D12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1" creationId="{15B0C25F-04CE-8E0E-E044-3C6EDDA5EAE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3" creationId="{A3F774C7-3495-FD40-566A-65399901D9E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4" creationId="{0B91AE11-D947-393B-EFC1-2561C559D65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5" creationId="{648189CE-1D9F-0C65-F486-948ABF401DD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6" creationId="{A1E4DA1B-1182-41A1-08EC-3C65837FF9F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19" creationId="{E84F8809-2939-8967-D5E3-ACC553FEC2B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0" creationId="{F35DC412-C787-869E-5514-FF661B200A2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2" creationId="{F3325444-5581-A8D6-E29D-CB48530C334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3" creationId="{6A52BC7D-37B3-AF59-54B9-00D37277B76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4" creationId="{EFC74D39-45AD-6FF5-D023-6DC84A50000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5" creationId="{C70A0982-F4A5-283C-C12D-87A6861EE8E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8" creationId="{5079ED7B-3ED7-5869-4B51-FDCEF4673C6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29" creationId="{A1D4447F-6CA7-159A-D3D4-06973EB3725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1" creationId="{970EA67D-9731-C2CA-501D-5C40F635330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2" creationId="{C8E35CF5-DE92-E201-63C6-6001858FEAE1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3" creationId="{FA9311B1-FB45-3091-B607-AB8F4454E84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4" creationId="{9357F0F0-C821-2E4E-0938-8C41427EFA6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7" creationId="{3263E952-2C48-6E26-1500-3E705418D51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38" creationId="{37725F68-6D0D-38C6-532A-79BDB018E8C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0" creationId="{812E1D5B-7E31-A952-FF66-AC016E69CB8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1" creationId="{2C9F68A8-318C-D9C9-B553-7B74E08EB8CE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2" creationId="{50B5FBAE-93F3-3CD9-9A10-63CCF71B15C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3" creationId="{DD9ED7BF-4A4A-B72D-DC1E-0AA59A794D4D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6" creationId="{ED2F798B-FB00-0D2D-F5B5-AB6EAFDB5B5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7" creationId="{E123150D-6C62-4682-DADB-5EBF1A8A08AA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49" creationId="{89EEBE90-9FE8-14E3-D6E4-E35E63B43514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0" creationId="{D7CA6D3C-3C24-022C-641D-D959D937B0F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1" creationId="{AEC7B283-EFF1-7171-C48D-892CAC5A1A2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2" creationId="{B70221DA-27E7-61E4-34BA-7AA33143309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5" creationId="{66563A40-9912-32DA-9A60-BFA72D9FEF82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6" creationId="{5723169E-B673-89F3-A2FE-BF2029E4B92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8" creationId="{4823C11A-BC71-5E3D-355F-FA79CFC982F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59" creationId="{6B87D5A9-6CE2-3A59-D313-DF97B5AD761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0" creationId="{4D37BE34-E8C3-5698-5764-3288A08BB90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1" creationId="{707EB404-A9BD-1053-0780-8095936B6EBF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2" creationId="{1381AE08-8FC1-E420-5258-3921C71BF47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4" creationId="{F162EC06-345F-3F8B-9274-A3891324C08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5" creationId="{58B67ACC-5E40-121E-B77D-9A0C331EED4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7" creationId="{57191BC4-2152-8BDC-4DF4-7FB48BAF634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69" creationId="{372633FB-7156-D412-121D-47714E3667D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0" creationId="{15D2610B-7245-6FC8-AAAF-2BE8AA03BA4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1" creationId="{F9319973-BDAA-277F-6BC1-679D2A756D6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2" creationId="{57B2EFEA-EFC6-1584-1AE0-43064311944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4" creationId="{48E195BF-7F2B-8B5F-286C-2C4FAC85B1A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5" creationId="{E7B5ED92-578D-32B7-2881-A44F728FA27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8" creationId="{849BC8D3-3577-D420-6D5A-023E9A37A2A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79" creationId="{1F684E22-A487-34AD-9315-E965E995385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1" creationId="{053CA259-2A45-C1A8-B12B-94CDFB111A7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2" creationId="{5B4EEF29-DA3C-0C1C-7B3F-ADDD22F4E40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3" creationId="{000D2997-D533-35EE-BCA2-2995EC5F50D3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4" creationId="{EDB84D11-1FBC-CAC5-67AA-2164BA3EAB6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7" creationId="{16B912D2-4C16-7E6E-8AB2-8F0D55CB2AEB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8" creationId="{5633268B-D142-073F-10F0-525002E26957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89" creationId="{ABD42AE9-E806-E1E3-39DB-E962537AD78E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2" creationId="{007AB6EA-D874-9047-5C98-5869A54A20F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3" creationId="{CFFB7D87-33E7-7C0C-FB5C-F5A02EC3C8E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5" creationId="{F32C685C-D2E6-D211-1886-2F68D58C702E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6" creationId="{E82F2C4F-E24F-AC99-6D07-ED8412B29E8C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7" creationId="{2B767180-9A0A-8FCF-02D3-C37DBEA1B435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298" creationId="{EC892D64-2D7B-894C-DDCF-233D5F2C4637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0" creationId="{99493FB7-51E3-CBDC-F8EA-F87EA7F2E1D8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1" creationId="{1A806D9D-B809-33E1-94AF-5999223FCF9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4" creationId="{343BD119-95DA-539A-BD0C-4911C32356C0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5" creationId="{034B57E8-FCAA-9D08-FD33-B0B7E22287FF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7" creationId="{C7BD9AB9-6BBE-79A1-290D-B914DE2360C6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8" creationId="{85580C91-9F98-5ED4-4A89-D41AF301B144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09" creationId="{185BB92B-CBBF-D9D8-1967-B23FCE401B69}"/>
          </ac:spMkLst>
        </pc:spChg>
        <pc:spChg chg="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10" creationId="{E62D6D07-55C5-97A9-9A5D-7C6EEBA1E7A5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11" creationId="{04D4B2FD-E904-FD82-BE81-FAF37015DEA5}"/>
          </ac:spMkLst>
        </pc:spChg>
        <pc:spChg chg="add del mod">
          <ac:chgData name="Mariano Scazzariello" userId="5b4057c1-b251-4d2d-9a0d-a61cabc0beaf" providerId="ADAL" clId="{6D12BF28-1A91-AF40-8430-5E233D1E3F47}" dt="2022-06-20T16:50:02.293" v="2927" actId="478"/>
          <ac:spMkLst>
            <pc:docMk/>
            <pc:sldMk cId="2760058521" sldId="336"/>
            <ac:spMk id="313" creationId="{D5C24C86-1572-D845-CDAC-303AE22FA752}"/>
          </ac:spMkLst>
        </pc:spChg>
        <pc:spChg chg="add mod">
          <ac:chgData name="Mariano Scazzariello" userId="5b4057c1-b251-4d2d-9a0d-a61cabc0beaf" providerId="ADAL" clId="{6D12BF28-1A91-AF40-8430-5E233D1E3F47}" dt="2022-06-20T16:58:26.868" v="3012" actId="1037"/>
          <ac:spMkLst>
            <pc:docMk/>
            <pc:sldMk cId="2760058521" sldId="336"/>
            <ac:spMk id="314" creationId="{A959F548-CD89-D344-B2EA-6476718440B2}"/>
          </ac:spMkLst>
        </pc:s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6" creationId="{50AA46EE-8749-1413-7145-9472EB6F631B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0" creationId="{E23EDD0A-56A7-7275-FCF6-E7C1AD6FEE57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4" creationId="{E45F301B-C736-65A5-E1F1-D2EB53285520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6" creationId="{35F3445C-0B59-44EB-D438-F98FB80D2388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6" creationId="{92D617F8-BAEF-BA5E-6198-DC084B8A15E6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36" creationId="{695F9D4F-C10C-4686-FFB5-8785AA39918B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39" creationId="{774247FE-F827-3851-85CA-51D9DB2E497D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43" creationId="{DB0D80E2-7334-A9A5-6A05-FE6752C96D04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54" creationId="{229E6BC3-F66B-7491-9EC0-3F86489DC3F7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72" creationId="{1ECDE67C-017F-3469-DD35-0E0560F42939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79" creationId="{225B9A44-1503-BD6C-BCFC-11E15CF0CCE8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84" creationId="{27737954-E6BB-CFB2-D145-050760638BBA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95" creationId="{D3BD5BCA-3ECC-6CD4-0CED-477548CCF793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98" creationId="{29C6DEB2-1502-C155-FE4B-1E956A483F5D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05" creationId="{A3298559-CCC0-983F-FE27-3479E5354E6F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08" creationId="{825340D2-9BEB-3498-A9F3-ED1356CC1988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11" creationId="{25366FEA-B692-6282-9413-D7462C70B697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17" creationId="{EF2AC446-ACED-3D35-1D3A-B47F9DD45AD9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20" creationId="{06254E31-CD99-C347-4356-0914773CABFA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23" creationId="{9DEF1FB7-82BE-0A85-F255-3721BE21C412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26" creationId="{3768893C-A300-B4A4-C665-87E50E13D19D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29" creationId="{4F93C74C-C1C2-0A6D-29E6-ECF878F9F1EE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37" creationId="{D72591CF-38B2-8814-0F56-B07BC1A11F2C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41" creationId="{7F053190-A35A-51D3-5037-B909D06C87C6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44" creationId="{667F9561-33EB-0132-7A75-351CC37F8044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54" creationId="{524D245E-01C6-A1F2-3592-BB48AF6B7980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61" creationId="{FD068DBA-4521-4ACC-E442-48CB89EFA55A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65" creationId="{A6CF81CD-E1BE-CA9A-EEFE-98B21660D69C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69" creationId="{F1CDC333-EA5A-DEBB-7012-BD11E768F669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73" creationId="{C311CD14-5C6E-F0A3-A37E-73118CD77313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76" creationId="{8A466D9C-49E6-CEBE-EA44-32B9301C3EED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81" creationId="{DD74864A-9507-94F8-E013-4883EBACC728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85" creationId="{C5EA7865-F8B7-33C5-7D1D-9FDBD4B38B74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91" creationId="{970C0839-FE80-23C6-09BC-C610C3EDD7D4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94" creationId="{1D327110-AF03-B5DE-8B33-C47EB758FC07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198" creationId="{3E0281AC-084F-46F8-0EDB-2F53BFD7136E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02" creationId="{2A5798C3-7D71-AA52-33FD-0C6AFF66FC79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08" creationId="{273189AF-E4E4-24C7-7B92-A43A4A346FC2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09" creationId="{54F54F51-020F-C000-073E-F34D2A68834B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12" creationId="{F529F80C-B748-9A77-E7F7-E550F14D7312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17" creationId="{4734C4CF-AF82-0700-F036-7F4F817482CE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18" creationId="{8118BADD-5A68-5E61-0911-AC642A571BFA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21" creationId="{5B0CE6D4-6C10-CA9A-DBD4-29EC8B230CC8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26" creationId="{70AF411A-4AF7-015B-7062-893CF40453D6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27" creationId="{751FEB10-A88F-EC05-64AE-5B266B03D090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30" creationId="{73880BA2-85EE-4142-FB87-DF14D74C2D5E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35" creationId="{1C8EF6B9-7213-CBC0-FABF-5C8331FAEDFC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36" creationId="{265A1947-680A-98CE-A0E1-ED74D6FF0765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39" creationId="{0ADC59C3-01B3-D375-174E-B17D54C2668E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44" creationId="{8E0D9089-F872-6964-C35F-797CE2617CA9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45" creationId="{D1DEC474-4B9E-5827-8ECE-676F538B9AC3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48" creationId="{E1189AC1-926C-3918-CA65-0DE84F255D86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53" creationId="{8C36D164-A8A3-5332-D2EF-8DB95AA1B0C5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54" creationId="{865B2FAE-D8B7-5C27-FDEF-0A344C419739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57" creationId="{50125957-E06E-EB2E-6372-F19227408DBB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63" creationId="{D8F17956-A7B6-4EB9-EA47-450298E15142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66" creationId="{EFDC4F26-AD20-368D-8B28-88A51996E3BC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68" creationId="{DBD39057-3225-4EA1-FC34-D79E71815667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73" creationId="{A84B6E8B-2726-1D16-B928-5D564222D81A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76" creationId="{688A4418-3B54-302D-5CC5-3C3E04BB5C10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77" creationId="{D416575D-E592-B1F7-E1FC-FCD48B734F56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80" creationId="{DBE8F1BC-C6AA-9B76-0486-F1EBB589B9EB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86" creationId="{3F44211C-0E0D-91A9-CC88-629F4D8B065B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90" creationId="{E49CCB18-824D-795F-F43B-35329827E8D1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91" creationId="{B6B0A3A3-7F21-4DFE-6EBC-FD75A5E2F236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94" creationId="{86E9D6F1-5060-7B2B-37BC-3327CBB622E7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299" creationId="{427459DC-6F67-47CE-4634-743777CCAA2F}"/>
          </ac:grpSpMkLst>
        </pc:grpChg>
        <pc:grpChg chg="add 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302" creationId="{F68999AD-06D9-4B4C-D83C-DF406F7D99E8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303" creationId="{5BD53B12-30AE-8111-F6C8-1F4D61FCA721}"/>
          </ac:grpSpMkLst>
        </pc:grpChg>
        <pc:grpChg chg="mod">
          <ac:chgData name="Mariano Scazzariello" userId="5b4057c1-b251-4d2d-9a0d-a61cabc0beaf" providerId="ADAL" clId="{6D12BF28-1A91-AF40-8430-5E233D1E3F47}" dt="2022-06-20T16:58:26.868" v="3012" actId="1037"/>
          <ac:grpSpMkLst>
            <pc:docMk/>
            <pc:sldMk cId="2760058521" sldId="336"/>
            <ac:grpSpMk id="306" creationId="{F8FA21D7-D9CA-E6E6-3593-01161AA116A4}"/>
          </ac:grpSpMkLst>
        </pc:grpChg>
        <pc:picChg chg="mod">
          <ac:chgData name="Mariano Scazzariello" userId="5b4057c1-b251-4d2d-9a0d-a61cabc0beaf" providerId="ADAL" clId="{6D12BF28-1A91-AF40-8430-5E233D1E3F47}" dt="2022-06-20T16:58:26.868" v="3012" actId="1037"/>
          <ac:picMkLst>
            <pc:docMk/>
            <pc:sldMk cId="2760058521" sldId="336"/>
            <ac:picMk id="55" creationId="{2C4CCC54-C32B-51B5-A517-F15E0BC4E1F0}"/>
          </ac:picMkLst>
        </pc:pic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4" creationId="{0D88D11A-4365-83BD-1F0F-E611C548637D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60" creationId="{C8531AFD-2C23-761A-8365-82448A9F47BB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61" creationId="{A448AD98-6CBB-86C4-4AED-475C9F71C418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62" creationId="{F9AA2AC7-C20D-881A-CCF1-70E3C04B265C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67" creationId="{2A3F038C-F7BE-89C6-D1E4-C97D5E96EBAC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04" creationId="{48291C70-31FC-C779-0440-3ECD748BA5B4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40" creationId="{CDE16019-B12C-1E33-D37B-035000FA02A4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50" creationId="{847EA8E6-DFBD-9C73-E770-C5069E34F2FF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57" creationId="{32F65F38-42F9-46D6-BCF3-9198EB1D7940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64" creationId="{A95332E8-CACD-437E-7E23-7BDFDEBEABBE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72" creationId="{B8C4B432-9ECF-E889-2153-68F3EC7E8B37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84" creationId="{1A850DCF-67A6-28A8-2C35-A4ABE840E47F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197" creationId="{D1860692-BE96-E587-55ED-DE9B3CC3EBAE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201" creationId="{9893942B-2BFA-6D5F-92D2-4844E6DC5D10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205" creationId="{ECD47F74-1585-AD82-6302-C4B2F69E1B1A}"/>
          </ac:cxnSpMkLst>
        </pc:cxnChg>
        <pc:cxnChg chg="add mod">
          <ac:chgData name="Mariano Scazzariello" userId="5b4057c1-b251-4d2d-9a0d-a61cabc0beaf" providerId="ADAL" clId="{6D12BF28-1A91-AF40-8430-5E233D1E3F47}" dt="2022-06-20T16:58:26.868" v="3012" actId="1037"/>
          <ac:cxnSpMkLst>
            <pc:docMk/>
            <pc:sldMk cId="2760058521" sldId="336"/>
            <ac:cxnSpMk id="285" creationId="{5E0E5313-0356-B9A0-3936-27A7DC67B9D6}"/>
          </ac:cxnSpMkLst>
        </pc:cxnChg>
      </pc:sldChg>
      <pc:sldChg chg="add del">
        <pc:chgData name="Mariano Scazzariello" userId="5b4057c1-b251-4d2d-9a0d-a61cabc0beaf" providerId="ADAL" clId="{6D12BF28-1A91-AF40-8430-5E233D1E3F47}" dt="2022-06-20T16:49:06.607" v="2917" actId="2696"/>
        <pc:sldMkLst>
          <pc:docMk/>
          <pc:sldMk cId="3749455012" sldId="336"/>
        </pc:sldMkLst>
      </pc:sldChg>
      <pc:sldChg chg="add ord">
        <pc:chgData name="Mariano Scazzariello" userId="5b4057c1-b251-4d2d-9a0d-a61cabc0beaf" providerId="ADAL" clId="{6D12BF28-1A91-AF40-8430-5E233D1E3F47}" dt="2022-06-20T16:54:36.355" v="2961" actId="20578"/>
        <pc:sldMkLst>
          <pc:docMk/>
          <pc:sldMk cId="3297866255" sldId="337"/>
        </pc:sldMkLst>
      </pc:sldChg>
      <pc:sldMasterChg chg="modSldLayout">
        <pc:chgData name="Mariano Scazzariello" userId="5b4057c1-b251-4d2d-9a0d-a61cabc0beaf" providerId="ADAL" clId="{6D12BF28-1A91-AF40-8430-5E233D1E3F47}" dt="2022-06-20T16:57:37.509" v="3004" actId="1038"/>
        <pc:sldMasterMkLst>
          <pc:docMk/>
          <pc:sldMasterMk cId="560921359" sldId="2147483648"/>
        </pc:sldMasterMkLst>
        <pc:sldLayoutChg chg="addSp modSp mod">
          <pc:chgData name="Mariano Scazzariello" userId="5b4057c1-b251-4d2d-9a0d-a61cabc0beaf" providerId="ADAL" clId="{6D12BF28-1A91-AF40-8430-5E233D1E3F47}" dt="2022-06-20T16:57:37.509" v="3004" actId="1038"/>
          <pc:sldLayoutMkLst>
            <pc:docMk/>
            <pc:sldMasterMk cId="560921359" sldId="2147483648"/>
            <pc:sldLayoutMk cId="1990910383" sldId="2147483650"/>
          </pc:sldLayoutMkLst>
          <pc:spChg chg="add mod">
            <ac:chgData name="Mariano Scazzariello" userId="5b4057c1-b251-4d2d-9a0d-a61cabc0beaf" providerId="ADAL" clId="{6D12BF28-1A91-AF40-8430-5E233D1E3F47}" dt="2022-06-20T16:52:20.923" v="2942"/>
            <ac:spMkLst>
              <pc:docMk/>
              <pc:sldMasterMk cId="560921359" sldId="2147483648"/>
              <pc:sldLayoutMk cId="1990910383" sldId="2147483650"/>
              <ac:spMk id="5" creationId="{7D14946E-544B-4A3C-9DB7-EC326B6CB60B}"/>
            </ac:spMkLst>
          </pc:spChg>
          <pc:spChg chg="mod">
            <ac:chgData name="Mariano Scazzariello" userId="5b4057c1-b251-4d2d-9a0d-a61cabc0beaf" providerId="ADAL" clId="{6D12BF28-1A91-AF40-8430-5E233D1E3F47}" dt="2022-06-20T16:56:40.473" v="2983" actId="14100"/>
            <ac:spMkLst>
              <pc:docMk/>
              <pc:sldMasterMk cId="560921359" sldId="2147483648"/>
              <pc:sldLayoutMk cId="1990910383" sldId="2147483650"/>
              <ac:spMk id="7" creationId="{AEECB6A0-6610-404E-8AE0-E0A60C03F939}"/>
            </ac:spMkLst>
          </pc:spChg>
          <pc:picChg chg="add mod">
            <ac:chgData name="Mariano Scazzariello" userId="5b4057c1-b251-4d2d-9a0d-a61cabc0beaf" providerId="ADAL" clId="{6D12BF28-1A91-AF40-8430-5E233D1E3F47}" dt="2022-06-20T16:57:36.400" v="3003" actId="1038"/>
            <ac:picMkLst>
              <pc:docMk/>
              <pc:sldMasterMk cId="560921359" sldId="2147483648"/>
              <pc:sldLayoutMk cId="1990910383" sldId="2147483650"/>
              <ac:picMk id="6" creationId="{B10F2024-8CDB-2C41-7C28-49066A813174}"/>
            </ac:picMkLst>
          </pc:picChg>
          <pc:picChg chg="add mod modCrop">
            <ac:chgData name="Mariano Scazzariello" userId="5b4057c1-b251-4d2d-9a0d-a61cabc0beaf" providerId="ADAL" clId="{6D12BF28-1A91-AF40-8430-5E233D1E3F47}" dt="2022-06-20T16:57:37.509" v="3004" actId="1038"/>
            <ac:picMkLst>
              <pc:docMk/>
              <pc:sldMasterMk cId="560921359" sldId="2147483648"/>
              <pc:sldLayoutMk cId="1990910383" sldId="2147483650"/>
              <ac:picMk id="9" creationId="{A3723311-DBCD-A69D-C5CE-FD48EE476B68}"/>
            </ac:picMkLst>
          </pc:picChg>
        </pc:sldLayoutChg>
      </pc:sldMasterChg>
    </pc:docChg>
  </pc:docChgLst>
  <pc:docChgLst>
    <pc:chgData name="MARIANO SCAZZARIELLO" userId="5b4057c1-b251-4d2d-9a0d-a61cabc0beaf" providerId="ADAL" clId="{80D671E6-A615-4042-B54D-907032EA4CF6}"/>
    <pc:docChg chg="modSld">
      <pc:chgData name="MARIANO SCAZZARIELLO" userId="5b4057c1-b251-4d2d-9a0d-a61cabc0beaf" providerId="ADAL" clId="{80D671E6-A615-4042-B54D-907032EA4CF6}" dt="2022-10-25T22:46:13.342" v="68" actId="20577"/>
      <pc:docMkLst>
        <pc:docMk/>
      </pc:docMkLst>
      <pc:sldChg chg="modNotesTx">
        <pc:chgData name="MARIANO SCAZZARIELLO" userId="5b4057c1-b251-4d2d-9a0d-a61cabc0beaf" providerId="ADAL" clId="{80D671E6-A615-4042-B54D-907032EA4CF6}" dt="2022-10-25T22:45:47.005" v="58" actId="20577"/>
        <pc:sldMkLst>
          <pc:docMk/>
          <pc:sldMk cId="2454291186" sldId="306"/>
        </pc:sldMkLst>
      </pc:sldChg>
      <pc:sldChg chg="modNotesTx">
        <pc:chgData name="MARIANO SCAZZARIELLO" userId="5b4057c1-b251-4d2d-9a0d-a61cabc0beaf" providerId="ADAL" clId="{80D671E6-A615-4042-B54D-907032EA4CF6}" dt="2022-10-25T22:46:13.342" v="68" actId="20577"/>
        <pc:sldMkLst>
          <pc:docMk/>
          <pc:sldMk cId="370324816" sldId="366"/>
        </pc:sldMkLst>
      </pc:sldChg>
    </pc:docChg>
  </pc:docChgLst>
  <pc:docChgLst>
    <pc:chgData name="Mariano Scazzariello" userId="5b4057c1-b251-4d2d-9a0d-a61cabc0beaf" providerId="ADAL" clId="{2A7D6E10-21C1-414D-AD3D-A862155914B9}"/>
    <pc:docChg chg="undo custSel modSld">
      <pc:chgData name="Mariano Scazzariello" userId="5b4057c1-b251-4d2d-9a0d-a61cabc0beaf" providerId="ADAL" clId="{2A7D6E10-21C1-414D-AD3D-A862155914B9}" dt="2022-10-25T17:36:29.271" v="919" actId="20577"/>
      <pc:docMkLst>
        <pc:docMk/>
      </pc:docMkLst>
      <pc:sldChg chg="modNotesTx">
        <pc:chgData name="Mariano Scazzariello" userId="5b4057c1-b251-4d2d-9a0d-a61cabc0beaf" providerId="ADAL" clId="{2A7D6E10-21C1-414D-AD3D-A862155914B9}" dt="2022-10-25T17:13:06.405" v="30" actId="20577"/>
        <pc:sldMkLst>
          <pc:docMk/>
          <pc:sldMk cId="2409940279" sldId="278"/>
        </pc:sldMkLst>
      </pc:sldChg>
      <pc:sldChg chg="modNotesTx">
        <pc:chgData name="Mariano Scazzariello" userId="5b4057c1-b251-4d2d-9a0d-a61cabc0beaf" providerId="ADAL" clId="{2A7D6E10-21C1-414D-AD3D-A862155914B9}" dt="2022-10-25T17:14:31.463" v="101" actId="313"/>
        <pc:sldMkLst>
          <pc:docMk/>
          <pc:sldMk cId="2964686414" sldId="298"/>
        </pc:sldMkLst>
      </pc:sldChg>
      <pc:sldChg chg="modNotesTx">
        <pc:chgData name="Mariano Scazzariello" userId="5b4057c1-b251-4d2d-9a0d-a61cabc0beaf" providerId="ADAL" clId="{2A7D6E10-21C1-414D-AD3D-A862155914B9}" dt="2022-10-25T17:15:15.774" v="170" actId="20577"/>
        <pc:sldMkLst>
          <pc:docMk/>
          <pc:sldMk cId="2838172340" sldId="304"/>
        </pc:sldMkLst>
      </pc:sldChg>
      <pc:sldChg chg="modNotesTx">
        <pc:chgData name="Mariano Scazzariello" userId="5b4057c1-b251-4d2d-9a0d-a61cabc0beaf" providerId="ADAL" clId="{2A7D6E10-21C1-414D-AD3D-A862155914B9}" dt="2022-10-25T17:15:57.780" v="251" actId="20577"/>
        <pc:sldMkLst>
          <pc:docMk/>
          <pc:sldMk cId="2454291186" sldId="306"/>
        </pc:sldMkLst>
      </pc:sldChg>
      <pc:sldChg chg="modNotesTx">
        <pc:chgData name="Mariano Scazzariello" userId="5b4057c1-b251-4d2d-9a0d-a61cabc0beaf" providerId="ADAL" clId="{2A7D6E10-21C1-414D-AD3D-A862155914B9}" dt="2022-10-25T17:17:56.541" v="473" actId="20577"/>
        <pc:sldMkLst>
          <pc:docMk/>
          <pc:sldMk cId="2343626523" sldId="340"/>
        </pc:sldMkLst>
      </pc:sldChg>
      <pc:sldChg chg="modNotesTx">
        <pc:chgData name="Mariano Scazzariello" userId="5b4057c1-b251-4d2d-9a0d-a61cabc0beaf" providerId="ADAL" clId="{2A7D6E10-21C1-414D-AD3D-A862155914B9}" dt="2022-10-25T17:36:29.271" v="919" actId="20577"/>
        <pc:sldMkLst>
          <pc:docMk/>
          <pc:sldMk cId="370324816" sldId="366"/>
        </pc:sldMkLst>
      </pc:sldChg>
    </pc:docChg>
  </pc:docChgLst>
  <pc:docChgLst>
    <pc:chgData name="MARIANO SCAZZARIELLO" userId="5b4057c1-b251-4d2d-9a0d-a61cabc0beaf" providerId="ADAL" clId="{C42A015D-8698-4A27-9D8A-157FB5416CF5}"/>
    <pc:docChg chg="modSld">
      <pc:chgData name="MARIANO SCAZZARIELLO" userId="5b4057c1-b251-4d2d-9a0d-a61cabc0beaf" providerId="ADAL" clId="{C42A015D-8698-4A27-9D8A-157FB5416CF5}" dt="2022-10-20T21:31:32.343" v="0" actId="729"/>
      <pc:docMkLst>
        <pc:docMk/>
      </pc:docMkLst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409940279" sldId="278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964686414" sldId="298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732485240" sldId="300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557908810" sldId="301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838172340" sldId="304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454291186" sldId="306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937113893" sldId="317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806920688" sldId="325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343626523" sldId="340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4213679154" sldId="341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3943723454" sldId="343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4058160657" sldId="346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209226797" sldId="347"/>
        </pc:sldMkLst>
      </pc:sldChg>
      <pc:sldChg chg="mod modShow">
        <pc:chgData name="MARIANO SCAZZARIELLO" userId="5b4057c1-b251-4d2d-9a0d-a61cabc0beaf" providerId="ADAL" clId="{C42A015D-8698-4A27-9D8A-157FB5416CF5}" dt="2022-10-20T21:31:32.343" v="0" actId="729"/>
        <pc:sldMkLst>
          <pc:docMk/>
          <pc:sldMk cId="1088289774" sldId="348"/>
        </pc:sldMkLst>
      </pc:sldChg>
    </pc:docChg>
  </pc:docChgLst>
  <pc:docChgLst>
    <pc:chgData name="Mariano Scazzariello" userId="5b4057c1-b251-4d2d-9a0d-a61cabc0beaf" providerId="ADAL" clId="{6FC18384-E596-7B4F-BBCE-4624D9D5E7BC}"/>
    <pc:docChg chg="undo custSel addSld delSld modSld sldOrd modMainMaster">
      <pc:chgData name="Mariano Scazzariello" userId="5b4057c1-b251-4d2d-9a0d-a61cabc0beaf" providerId="ADAL" clId="{6FC18384-E596-7B4F-BBCE-4624D9D5E7BC}" dt="2022-09-05T10:27:39.219" v="812" actId="20578"/>
      <pc:docMkLst>
        <pc:docMk/>
      </pc:docMkLst>
      <pc:sldChg chg="ord">
        <pc:chgData name="Mariano Scazzariello" userId="5b4057c1-b251-4d2d-9a0d-a61cabc0beaf" providerId="ADAL" clId="{6FC18384-E596-7B4F-BBCE-4624D9D5E7BC}" dt="2022-09-05T10:04:25.158" v="167" actId="20578"/>
        <pc:sldMkLst>
          <pc:docMk/>
          <pc:sldMk cId="282823150" sldId="256"/>
        </pc:sldMkLst>
      </pc:sldChg>
      <pc:sldChg chg="addSp delSp modSp mod">
        <pc:chgData name="Mariano Scazzariello" userId="5b4057c1-b251-4d2d-9a0d-a61cabc0beaf" providerId="ADAL" clId="{6FC18384-E596-7B4F-BBCE-4624D9D5E7BC}" dt="2022-09-05T09:52:08.514" v="83" actId="1076"/>
        <pc:sldMkLst>
          <pc:docMk/>
          <pc:sldMk cId="2409940279" sldId="278"/>
        </pc:sldMkLst>
        <pc:spChg chg="mod">
          <ac:chgData name="Mariano Scazzariello" userId="5b4057c1-b251-4d2d-9a0d-a61cabc0beaf" providerId="ADAL" clId="{6FC18384-E596-7B4F-BBCE-4624D9D5E7BC}" dt="2022-09-05T09:41:43.353" v="21" actId="1076"/>
          <ac:spMkLst>
            <pc:docMk/>
            <pc:sldMk cId="2409940279" sldId="278"/>
            <ac:spMk id="2" creationId="{5023211B-B331-4144-86D1-C52E81442AC4}"/>
          </ac:spMkLst>
        </pc:spChg>
        <pc:spChg chg="mod">
          <ac:chgData name="Mariano Scazzariello" userId="5b4057c1-b251-4d2d-9a0d-a61cabc0beaf" providerId="ADAL" clId="{6FC18384-E596-7B4F-BBCE-4624D9D5E7BC}" dt="2022-09-05T09:41:21.043" v="2" actId="1076"/>
          <ac:spMkLst>
            <pc:docMk/>
            <pc:sldMk cId="2409940279" sldId="278"/>
            <ac:spMk id="5" creationId="{82E937C3-F4A9-42A2-8808-2AF282B1C5F8}"/>
          </ac:spMkLst>
        </pc:spChg>
        <pc:spChg chg="del">
          <ac:chgData name="Mariano Scazzariello" userId="5b4057c1-b251-4d2d-9a0d-a61cabc0beaf" providerId="ADAL" clId="{6FC18384-E596-7B4F-BBCE-4624D9D5E7BC}" dt="2022-09-05T09:41:15.615" v="1" actId="478"/>
          <ac:spMkLst>
            <pc:docMk/>
            <pc:sldMk cId="2409940279" sldId="278"/>
            <ac:spMk id="6" creationId="{E8AAA00F-0524-4C22-B034-16917C6BA4C3}"/>
          </ac:spMkLst>
        </pc:spChg>
        <pc:picChg chg="del">
          <ac:chgData name="Mariano Scazzariello" userId="5b4057c1-b251-4d2d-9a0d-a61cabc0beaf" providerId="ADAL" clId="{6FC18384-E596-7B4F-BBCE-4624D9D5E7BC}" dt="2022-09-05T09:38:44.521" v="0" actId="478"/>
          <ac:picMkLst>
            <pc:docMk/>
            <pc:sldMk cId="2409940279" sldId="278"/>
            <ac:picMk id="3" creationId="{B6536943-124E-EA18-C10E-C0F3DE9B018A}"/>
          </ac:picMkLst>
        </pc:picChg>
        <pc:picChg chg="add del mod">
          <ac:chgData name="Mariano Scazzariello" userId="5b4057c1-b251-4d2d-9a0d-a61cabc0beaf" providerId="ADAL" clId="{6FC18384-E596-7B4F-BBCE-4624D9D5E7BC}" dt="2022-09-05T09:44:49.871" v="30" actId="478"/>
          <ac:picMkLst>
            <pc:docMk/>
            <pc:sldMk cId="2409940279" sldId="278"/>
            <ac:picMk id="8" creationId="{D80EE53F-116D-EEA1-1355-DF9717EF630C}"/>
          </ac:picMkLst>
        </pc:picChg>
        <pc:picChg chg="mod modCrop">
          <ac:chgData name="Mariano Scazzariello" userId="5b4057c1-b251-4d2d-9a0d-a61cabc0beaf" providerId="ADAL" clId="{6FC18384-E596-7B4F-BBCE-4624D9D5E7BC}" dt="2022-09-05T09:52:08.514" v="83" actId="1076"/>
          <ac:picMkLst>
            <pc:docMk/>
            <pc:sldMk cId="2409940279" sldId="278"/>
            <ac:picMk id="9" creationId="{4E0D4C16-4305-40DF-D4CF-12540E07BBF8}"/>
          </ac:picMkLst>
        </pc:picChg>
        <pc:picChg chg="add mod modCrop">
          <ac:chgData name="Mariano Scazzariello" userId="5b4057c1-b251-4d2d-9a0d-a61cabc0beaf" providerId="ADAL" clId="{6FC18384-E596-7B4F-BBCE-4624D9D5E7BC}" dt="2022-09-05T09:46:51.978" v="43" actId="1076"/>
          <ac:picMkLst>
            <pc:docMk/>
            <pc:sldMk cId="2409940279" sldId="278"/>
            <ac:picMk id="11" creationId="{B56A488A-EB1E-BCAA-C3BA-072B8061C02C}"/>
          </ac:picMkLst>
        </pc:picChg>
      </pc:sldChg>
      <pc:sldChg chg="modSp mod">
        <pc:chgData name="Mariano Scazzariello" userId="5b4057c1-b251-4d2d-9a0d-a61cabc0beaf" providerId="ADAL" clId="{6FC18384-E596-7B4F-BBCE-4624D9D5E7BC}" dt="2022-09-05T10:24:53.127" v="795" actId="790"/>
        <pc:sldMkLst>
          <pc:docMk/>
          <pc:sldMk cId="2964686414" sldId="298"/>
        </pc:sldMkLst>
        <pc:spChg chg="mod">
          <ac:chgData name="Mariano Scazzariello" userId="5b4057c1-b251-4d2d-9a0d-a61cabc0beaf" providerId="ADAL" clId="{6FC18384-E596-7B4F-BBCE-4624D9D5E7BC}" dt="2022-09-05T10:24:53.127" v="795" actId="790"/>
          <ac:spMkLst>
            <pc:docMk/>
            <pc:sldMk cId="2964686414" sldId="298"/>
            <ac:spMk id="3" creationId="{617BB521-39B8-4B5C-95DE-F199C5C588A3}"/>
          </ac:spMkLst>
        </pc:spChg>
      </pc:sldChg>
      <pc:sldChg chg="modSp mod">
        <pc:chgData name="Mariano Scazzariello" userId="5b4057c1-b251-4d2d-9a0d-a61cabc0beaf" providerId="ADAL" clId="{6FC18384-E596-7B4F-BBCE-4624D9D5E7BC}" dt="2022-09-05T10:14:55.190" v="412" actId="1035"/>
        <pc:sldMkLst>
          <pc:docMk/>
          <pc:sldMk cId="732485240" sldId="300"/>
        </pc:sldMkLst>
        <pc:picChg chg="mod">
          <ac:chgData name="Mariano Scazzariello" userId="5b4057c1-b251-4d2d-9a0d-a61cabc0beaf" providerId="ADAL" clId="{6FC18384-E596-7B4F-BBCE-4624D9D5E7BC}" dt="2022-09-05T10:14:55.190" v="412" actId="1035"/>
          <ac:picMkLst>
            <pc:docMk/>
            <pc:sldMk cId="732485240" sldId="300"/>
            <ac:picMk id="32" creationId="{EFA209C1-3233-024F-95B6-D9B4ED999868}"/>
          </ac:picMkLst>
        </pc:picChg>
      </pc:sldChg>
      <pc:sldChg chg="modSp mod">
        <pc:chgData name="Mariano Scazzariello" userId="5b4057c1-b251-4d2d-9a0d-a61cabc0beaf" providerId="ADAL" clId="{6FC18384-E596-7B4F-BBCE-4624D9D5E7BC}" dt="2022-09-05T10:26:48.933" v="810" actId="20577"/>
        <pc:sldMkLst>
          <pc:docMk/>
          <pc:sldMk cId="2557908810" sldId="301"/>
        </pc:sldMkLst>
        <pc:spChg chg="mod">
          <ac:chgData name="Mariano Scazzariello" userId="5b4057c1-b251-4d2d-9a0d-a61cabc0beaf" providerId="ADAL" clId="{6FC18384-E596-7B4F-BBCE-4624D9D5E7BC}" dt="2022-09-05T10:26:48.933" v="810" actId="20577"/>
          <ac:spMkLst>
            <pc:docMk/>
            <pc:sldMk cId="2557908810" sldId="301"/>
            <ac:spMk id="6" creationId="{D4414B69-FA34-9B9D-57A0-D0EC4E3D62AD}"/>
          </ac:spMkLst>
        </pc:spChg>
      </pc:sldChg>
      <pc:sldChg chg="modSp mod">
        <pc:chgData name="Mariano Scazzariello" userId="5b4057c1-b251-4d2d-9a0d-a61cabc0beaf" providerId="ADAL" clId="{6FC18384-E596-7B4F-BBCE-4624D9D5E7BC}" dt="2022-09-05T10:25:02.880" v="796" actId="790"/>
        <pc:sldMkLst>
          <pc:docMk/>
          <pc:sldMk cId="2838172340" sldId="304"/>
        </pc:sldMkLst>
        <pc:spChg chg="mod">
          <ac:chgData name="Mariano Scazzariello" userId="5b4057c1-b251-4d2d-9a0d-a61cabc0beaf" providerId="ADAL" clId="{6FC18384-E596-7B4F-BBCE-4624D9D5E7BC}" dt="2022-09-05T10:25:02.880" v="796" actId="790"/>
          <ac:spMkLst>
            <pc:docMk/>
            <pc:sldMk cId="2838172340" sldId="304"/>
            <ac:spMk id="3" creationId="{E87E33DC-4581-DE86-98C2-CC32B4DFDF4A}"/>
          </ac:spMkLst>
        </pc:spChg>
      </pc:sldChg>
      <pc:sldChg chg="delSp modSp mod ord">
        <pc:chgData name="Mariano Scazzariello" userId="5b4057c1-b251-4d2d-9a0d-a61cabc0beaf" providerId="ADAL" clId="{6FC18384-E596-7B4F-BBCE-4624D9D5E7BC}" dt="2022-09-05T10:04:25.158" v="167" actId="20578"/>
        <pc:sldMkLst>
          <pc:docMk/>
          <pc:sldMk cId="4215905377" sldId="305"/>
        </pc:sldMkLst>
        <pc:spChg chg="mod">
          <ac:chgData name="Mariano Scazzariello" userId="5b4057c1-b251-4d2d-9a0d-a61cabc0beaf" providerId="ADAL" clId="{6FC18384-E596-7B4F-BBCE-4624D9D5E7BC}" dt="2022-09-05T09:52:17.043" v="95" actId="20577"/>
          <ac:spMkLst>
            <pc:docMk/>
            <pc:sldMk cId="4215905377" sldId="305"/>
            <ac:spMk id="2" creationId="{7526D68A-1505-4818-A894-9E54DE3A26F8}"/>
          </ac:spMkLst>
        </pc:spChg>
        <pc:spChg chg="del">
          <ac:chgData name="Mariano Scazzariello" userId="5b4057c1-b251-4d2d-9a0d-a61cabc0beaf" providerId="ADAL" clId="{6FC18384-E596-7B4F-BBCE-4624D9D5E7BC}" dt="2022-09-05T09:52:21.811" v="97" actId="478"/>
          <ac:spMkLst>
            <pc:docMk/>
            <pc:sldMk cId="4215905377" sldId="305"/>
            <ac:spMk id="5" creationId="{937358D0-B8B5-F92D-A7E9-EE9257EE42E6}"/>
          </ac:spMkLst>
        </pc:spChg>
        <pc:spChg chg="mod">
          <ac:chgData name="Mariano Scazzariello" userId="5b4057c1-b251-4d2d-9a0d-a61cabc0beaf" providerId="ADAL" clId="{6FC18384-E596-7B4F-BBCE-4624D9D5E7BC}" dt="2022-09-05T09:52:30.003" v="98" actId="1076"/>
          <ac:spMkLst>
            <pc:docMk/>
            <pc:sldMk cId="4215905377" sldId="305"/>
            <ac:spMk id="7" creationId="{8DCF2F88-2E20-65BB-9222-75F0A1793CAA}"/>
          </ac:spMkLst>
        </pc:spChg>
        <pc:picChg chg="del">
          <ac:chgData name="Mariano Scazzariello" userId="5b4057c1-b251-4d2d-9a0d-a61cabc0beaf" providerId="ADAL" clId="{6FC18384-E596-7B4F-BBCE-4624D9D5E7BC}" dt="2022-09-05T09:52:19.843" v="96" actId="478"/>
          <ac:picMkLst>
            <pc:docMk/>
            <pc:sldMk cId="4215905377" sldId="305"/>
            <ac:picMk id="8" creationId="{2EE2111D-EB81-AC57-405B-825C0A76EAB5}"/>
          </ac:picMkLst>
        </pc:picChg>
        <pc:picChg chg="mod">
          <ac:chgData name="Mariano Scazzariello" userId="5b4057c1-b251-4d2d-9a0d-a61cabc0beaf" providerId="ADAL" clId="{6FC18384-E596-7B4F-BBCE-4624D9D5E7BC}" dt="2022-09-05T09:52:30.003" v="98" actId="1076"/>
          <ac:picMkLst>
            <pc:docMk/>
            <pc:sldMk cId="4215905377" sldId="305"/>
            <ac:picMk id="9" creationId="{9C04B883-588A-915D-FEAF-CF2B96F3B09B}"/>
          </ac:picMkLst>
        </pc:picChg>
      </pc:sldChg>
      <pc:sldChg chg="ord">
        <pc:chgData name="Mariano Scazzariello" userId="5b4057c1-b251-4d2d-9a0d-a61cabc0beaf" providerId="ADAL" clId="{6FC18384-E596-7B4F-BBCE-4624D9D5E7BC}" dt="2022-09-05T10:27:25.682" v="811" actId="20578"/>
        <pc:sldMkLst>
          <pc:docMk/>
          <pc:sldMk cId="3970759447" sldId="308"/>
        </pc:sldMkLst>
      </pc:sldChg>
      <pc:sldChg chg="modSp mod">
        <pc:chgData name="Mariano Scazzariello" userId="5b4057c1-b251-4d2d-9a0d-a61cabc0beaf" providerId="ADAL" clId="{6FC18384-E596-7B4F-BBCE-4624D9D5E7BC}" dt="2022-09-05T10:15:22.114" v="432" actId="20577"/>
        <pc:sldMkLst>
          <pc:docMk/>
          <pc:sldMk cId="1622886235" sldId="309"/>
        </pc:sldMkLst>
        <pc:spChg chg="mod">
          <ac:chgData name="Mariano Scazzariello" userId="5b4057c1-b251-4d2d-9a0d-a61cabc0beaf" providerId="ADAL" clId="{6FC18384-E596-7B4F-BBCE-4624D9D5E7BC}" dt="2022-09-05T10:15:22.114" v="432" actId="20577"/>
          <ac:spMkLst>
            <pc:docMk/>
            <pc:sldMk cId="1622886235" sldId="309"/>
            <ac:spMk id="6" creationId="{D4414B69-FA34-9B9D-57A0-D0EC4E3D62AD}"/>
          </ac:spMkLst>
        </pc:spChg>
      </pc:sldChg>
      <pc:sldChg chg="mod ord modShow">
        <pc:chgData name="Mariano Scazzariello" userId="5b4057c1-b251-4d2d-9a0d-a61cabc0beaf" providerId="ADAL" clId="{6FC18384-E596-7B4F-BBCE-4624D9D5E7BC}" dt="2022-09-05T10:04:10.902" v="166" actId="20578"/>
        <pc:sldMkLst>
          <pc:docMk/>
          <pc:sldMk cId="4023699686" sldId="310"/>
        </pc:sldMkLst>
      </pc:sldChg>
      <pc:sldChg chg="mod ord modShow">
        <pc:chgData name="Mariano Scazzariello" userId="5b4057c1-b251-4d2d-9a0d-a61cabc0beaf" providerId="ADAL" clId="{6FC18384-E596-7B4F-BBCE-4624D9D5E7BC}" dt="2022-09-05T10:04:10.902" v="166" actId="20578"/>
        <pc:sldMkLst>
          <pc:docMk/>
          <pc:sldMk cId="3600733309" sldId="311"/>
        </pc:sldMkLst>
      </pc:sldChg>
      <pc:sldChg chg="modSp mod">
        <pc:chgData name="Mariano Scazzariello" userId="5b4057c1-b251-4d2d-9a0d-a61cabc0beaf" providerId="ADAL" clId="{6FC18384-E596-7B4F-BBCE-4624D9D5E7BC}" dt="2022-09-05T10:19:15.615" v="672" actId="20577"/>
        <pc:sldMkLst>
          <pc:docMk/>
          <pc:sldMk cId="4269947565" sldId="312"/>
        </pc:sldMkLst>
        <pc:spChg chg="mod">
          <ac:chgData name="Mariano Scazzariello" userId="5b4057c1-b251-4d2d-9a0d-a61cabc0beaf" providerId="ADAL" clId="{6FC18384-E596-7B4F-BBCE-4624D9D5E7BC}" dt="2022-09-05T10:18:07.082" v="657" actId="20577"/>
          <ac:spMkLst>
            <pc:docMk/>
            <pc:sldMk cId="4269947565" sldId="312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6FC18384-E596-7B4F-BBCE-4624D9D5E7BC}" dt="2022-09-05T10:19:15.615" v="672" actId="20577"/>
          <ac:spMkLst>
            <pc:docMk/>
            <pc:sldMk cId="4269947565" sldId="312"/>
            <ac:spMk id="6" creationId="{D4414B69-FA34-9B9D-57A0-D0EC4E3D62AD}"/>
          </ac:spMkLst>
        </pc:spChg>
      </pc:sldChg>
      <pc:sldChg chg="del">
        <pc:chgData name="Mariano Scazzariello" userId="5b4057c1-b251-4d2d-9a0d-a61cabc0beaf" providerId="ADAL" clId="{6FC18384-E596-7B4F-BBCE-4624D9D5E7BC}" dt="2022-09-05T10:18:16.242" v="658" actId="2696"/>
        <pc:sldMkLst>
          <pc:docMk/>
          <pc:sldMk cId="3562093069" sldId="313"/>
        </pc:sldMkLst>
      </pc:sldChg>
      <pc:sldChg chg="del">
        <pc:chgData name="Mariano Scazzariello" userId="5b4057c1-b251-4d2d-9a0d-a61cabc0beaf" providerId="ADAL" clId="{6FC18384-E596-7B4F-BBCE-4624D9D5E7BC}" dt="2022-09-05T09:56:47.432" v="152" actId="2696"/>
        <pc:sldMkLst>
          <pc:docMk/>
          <pc:sldMk cId="3211681463" sldId="314"/>
        </pc:sldMkLst>
      </pc:sldChg>
      <pc:sldChg chg="ord">
        <pc:chgData name="Mariano Scazzariello" userId="5b4057c1-b251-4d2d-9a0d-a61cabc0beaf" providerId="ADAL" clId="{6FC18384-E596-7B4F-BBCE-4624D9D5E7BC}" dt="2022-09-05T10:27:25.682" v="811" actId="20578"/>
        <pc:sldMkLst>
          <pc:docMk/>
          <pc:sldMk cId="4011566065" sldId="316"/>
        </pc:sldMkLst>
      </pc:sldChg>
      <pc:sldChg chg="ord">
        <pc:chgData name="Mariano Scazzariello" userId="5b4057c1-b251-4d2d-9a0d-a61cabc0beaf" providerId="ADAL" clId="{6FC18384-E596-7B4F-BBCE-4624D9D5E7BC}" dt="2022-09-05T10:27:39.219" v="812" actId="20578"/>
        <pc:sldMkLst>
          <pc:docMk/>
          <pc:sldMk cId="2346767766" sldId="319"/>
        </pc:sldMkLst>
      </pc:sldChg>
      <pc:sldChg chg="mod ord modShow">
        <pc:chgData name="Mariano Scazzariello" userId="5b4057c1-b251-4d2d-9a0d-a61cabc0beaf" providerId="ADAL" clId="{6FC18384-E596-7B4F-BBCE-4624D9D5E7BC}" dt="2022-09-05T10:04:10.902" v="166" actId="20578"/>
        <pc:sldMkLst>
          <pc:docMk/>
          <pc:sldMk cId="1215583833" sldId="320"/>
        </pc:sldMkLst>
      </pc:sldChg>
      <pc:sldChg chg="mod ord modShow">
        <pc:chgData name="Mariano Scazzariello" userId="5b4057c1-b251-4d2d-9a0d-a61cabc0beaf" providerId="ADAL" clId="{6FC18384-E596-7B4F-BBCE-4624D9D5E7BC}" dt="2022-09-05T10:04:10.902" v="166" actId="20578"/>
        <pc:sldMkLst>
          <pc:docMk/>
          <pc:sldMk cId="2184585648" sldId="321"/>
        </pc:sldMkLst>
      </pc:sldChg>
      <pc:sldChg chg="mod ord modShow">
        <pc:chgData name="Mariano Scazzariello" userId="5b4057c1-b251-4d2d-9a0d-a61cabc0beaf" providerId="ADAL" clId="{6FC18384-E596-7B4F-BBCE-4624D9D5E7BC}" dt="2022-09-05T10:04:10.902" v="166" actId="20578"/>
        <pc:sldMkLst>
          <pc:docMk/>
          <pc:sldMk cId="3668652124" sldId="322"/>
        </pc:sldMkLst>
      </pc:sldChg>
      <pc:sldChg chg="del">
        <pc:chgData name="Mariano Scazzariello" userId="5b4057c1-b251-4d2d-9a0d-a61cabc0beaf" providerId="ADAL" clId="{6FC18384-E596-7B4F-BBCE-4624D9D5E7BC}" dt="2022-09-05T09:42:35.301" v="23" actId="2696"/>
        <pc:sldMkLst>
          <pc:docMk/>
          <pc:sldMk cId="2876712610" sldId="323"/>
        </pc:sldMkLst>
      </pc:sldChg>
      <pc:sldChg chg="ord">
        <pc:chgData name="Mariano Scazzariello" userId="5b4057c1-b251-4d2d-9a0d-a61cabc0beaf" providerId="ADAL" clId="{6FC18384-E596-7B4F-BBCE-4624D9D5E7BC}" dt="2022-09-05T10:04:25.158" v="167" actId="20578"/>
        <pc:sldMkLst>
          <pc:docMk/>
          <pc:sldMk cId="3156637026" sldId="324"/>
        </pc:sldMkLst>
      </pc:sldChg>
      <pc:sldChg chg="mod ord modShow">
        <pc:chgData name="Mariano Scazzariello" userId="5b4057c1-b251-4d2d-9a0d-a61cabc0beaf" providerId="ADAL" clId="{6FC18384-E596-7B4F-BBCE-4624D9D5E7BC}" dt="2022-09-05T10:04:10.902" v="166" actId="20578"/>
        <pc:sldMkLst>
          <pc:docMk/>
          <pc:sldMk cId="1473301383" sldId="326"/>
        </pc:sldMkLst>
      </pc:sldChg>
      <pc:sldChg chg="del">
        <pc:chgData name="Mariano Scazzariello" userId="5b4057c1-b251-4d2d-9a0d-a61cabc0beaf" providerId="ADAL" clId="{6FC18384-E596-7B4F-BBCE-4624D9D5E7BC}" dt="2022-09-05T09:59:07.548" v="161" actId="2696"/>
        <pc:sldMkLst>
          <pc:docMk/>
          <pc:sldMk cId="3141307497" sldId="327"/>
        </pc:sldMkLst>
      </pc:sldChg>
      <pc:sldChg chg="del">
        <pc:chgData name="Mariano Scazzariello" userId="5b4057c1-b251-4d2d-9a0d-a61cabc0beaf" providerId="ADAL" clId="{6FC18384-E596-7B4F-BBCE-4624D9D5E7BC}" dt="2022-09-05T09:56:47.432" v="152" actId="2696"/>
        <pc:sldMkLst>
          <pc:docMk/>
          <pc:sldMk cId="4226037909" sldId="328"/>
        </pc:sldMkLst>
      </pc:sldChg>
      <pc:sldChg chg="del">
        <pc:chgData name="Mariano Scazzariello" userId="5b4057c1-b251-4d2d-9a0d-a61cabc0beaf" providerId="ADAL" clId="{6FC18384-E596-7B4F-BBCE-4624D9D5E7BC}" dt="2022-09-05T09:56:49.736" v="153" actId="2696"/>
        <pc:sldMkLst>
          <pc:docMk/>
          <pc:sldMk cId="2929894269" sldId="329"/>
        </pc:sldMkLst>
      </pc:sldChg>
      <pc:sldChg chg="add del">
        <pc:chgData name="Mariano Scazzariello" userId="5b4057c1-b251-4d2d-9a0d-a61cabc0beaf" providerId="ADAL" clId="{6FC18384-E596-7B4F-BBCE-4624D9D5E7BC}" dt="2022-09-05T09:57:04.186" v="156" actId="2696"/>
        <pc:sldMkLst>
          <pc:docMk/>
          <pc:sldMk cId="1008941521" sldId="330"/>
        </pc:sldMkLst>
      </pc:sldChg>
      <pc:sldChg chg="del">
        <pc:chgData name="Mariano Scazzariello" userId="5b4057c1-b251-4d2d-9a0d-a61cabc0beaf" providerId="ADAL" clId="{6FC18384-E596-7B4F-BBCE-4624D9D5E7BC}" dt="2022-09-05T09:57:24.137" v="157" actId="2696"/>
        <pc:sldMkLst>
          <pc:docMk/>
          <pc:sldMk cId="290730978" sldId="331"/>
        </pc:sldMkLst>
      </pc:sldChg>
      <pc:sldChg chg="del">
        <pc:chgData name="Mariano Scazzariello" userId="5b4057c1-b251-4d2d-9a0d-a61cabc0beaf" providerId="ADAL" clId="{6FC18384-E596-7B4F-BBCE-4624D9D5E7BC}" dt="2022-09-05T09:53:29.997" v="99" actId="2696"/>
        <pc:sldMkLst>
          <pc:docMk/>
          <pc:sldMk cId="3822053878" sldId="335"/>
        </pc:sldMkLst>
      </pc:sldChg>
      <pc:sldChg chg="del">
        <pc:chgData name="Mariano Scazzariello" userId="5b4057c1-b251-4d2d-9a0d-a61cabc0beaf" providerId="ADAL" clId="{6FC18384-E596-7B4F-BBCE-4624D9D5E7BC}" dt="2022-09-05T09:53:29.997" v="99" actId="2696"/>
        <pc:sldMkLst>
          <pc:docMk/>
          <pc:sldMk cId="2760058521" sldId="336"/>
        </pc:sldMkLst>
      </pc:sldChg>
      <pc:sldChg chg="del">
        <pc:chgData name="Mariano Scazzariello" userId="5b4057c1-b251-4d2d-9a0d-a61cabc0beaf" providerId="ADAL" clId="{6FC18384-E596-7B4F-BBCE-4624D9D5E7BC}" dt="2022-09-05T09:57:45.462" v="160" actId="2696"/>
        <pc:sldMkLst>
          <pc:docMk/>
          <pc:sldMk cId="3297866255" sldId="337"/>
        </pc:sldMkLst>
      </pc:sldChg>
      <pc:sldChg chg="add ord">
        <pc:chgData name="Mariano Scazzariello" userId="5b4057c1-b251-4d2d-9a0d-a61cabc0beaf" providerId="ADAL" clId="{6FC18384-E596-7B4F-BBCE-4624D9D5E7BC}" dt="2022-09-05T09:57:43.998" v="159" actId="20578"/>
        <pc:sldMkLst>
          <pc:docMk/>
          <pc:sldMk cId="534979666" sldId="338"/>
        </pc:sldMkLst>
      </pc:sldChg>
      <pc:sldChg chg="modSp add mod">
        <pc:chgData name="Mariano Scazzariello" userId="5b4057c1-b251-4d2d-9a0d-a61cabc0beaf" providerId="ADAL" clId="{6FC18384-E596-7B4F-BBCE-4624D9D5E7BC}" dt="2022-09-05T10:19:48.337" v="708" actId="5793"/>
        <pc:sldMkLst>
          <pc:docMk/>
          <pc:sldMk cId="2780866238" sldId="339"/>
        </pc:sldMkLst>
        <pc:spChg chg="mod">
          <ac:chgData name="Mariano Scazzariello" userId="5b4057c1-b251-4d2d-9a0d-a61cabc0beaf" providerId="ADAL" clId="{6FC18384-E596-7B4F-BBCE-4624D9D5E7BC}" dt="2022-09-05T10:05:43.654" v="181" actId="20577"/>
          <ac:spMkLst>
            <pc:docMk/>
            <pc:sldMk cId="2780866238" sldId="339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6FC18384-E596-7B4F-BBCE-4624D9D5E7BC}" dt="2022-09-05T10:19:48.337" v="708" actId="5793"/>
          <ac:spMkLst>
            <pc:docMk/>
            <pc:sldMk cId="2780866238" sldId="339"/>
            <ac:spMk id="5" creationId="{C5399D92-6AA5-6C8F-BFC5-0ADC02A6B780}"/>
          </ac:spMkLst>
        </pc:spChg>
      </pc:sldChg>
      <pc:sldMasterChg chg="modSldLayout">
        <pc:chgData name="Mariano Scazzariello" userId="5b4057c1-b251-4d2d-9a0d-a61cabc0beaf" providerId="ADAL" clId="{6FC18384-E596-7B4F-BBCE-4624D9D5E7BC}" dt="2022-09-05T09:51:18.995" v="77" actId="1076"/>
        <pc:sldMasterMkLst>
          <pc:docMk/>
          <pc:sldMasterMk cId="560921359" sldId="2147483648"/>
        </pc:sldMasterMkLst>
        <pc:sldLayoutChg chg="addSp delSp modSp mod">
          <pc:chgData name="Mariano Scazzariello" userId="5b4057c1-b251-4d2d-9a0d-a61cabc0beaf" providerId="ADAL" clId="{6FC18384-E596-7B4F-BBCE-4624D9D5E7BC}" dt="2022-09-05T09:51:18.995" v="77" actId="1076"/>
          <pc:sldLayoutMkLst>
            <pc:docMk/>
            <pc:sldMasterMk cId="560921359" sldId="2147483648"/>
            <pc:sldLayoutMk cId="1990910383" sldId="2147483650"/>
          </pc:sldLayoutMkLst>
          <pc:picChg chg="add del mod">
            <ac:chgData name="Mariano Scazzariello" userId="5b4057c1-b251-4d2d-9a0d-a61cabc0beaf" providerId="ADAL" clId="{6FC18384-E596-7B4F-BBCE-4624D9D5E7BC}" dt="2022-09-05T09:48:31.605" v="72" actId="478"/>
            <ac:picMkLst>
              <pc:docMk/>
              <pc:sldMasterMk cId="560921359" sldId="2147483648"/>
              <pc:sldLayoutMk cId="1990910383" sldId="2147483650"/>
              <ac:picMk id="2" creationId="{D976E944-4374-2860-E193-E017C7DEF375}"/>
            </ac:picMkLst>
          </pc:picChg>
          <pc:picChg chg="add mod">
            <ac:chgData name="Mariano Scazzariello" userId="5b4057c1-b251-4d2d-9a0d-a61cabc0beaf" providerId="ADAL" clId="{6FC18384-E596-7B4F-BBCE-4624D9D5E7BC}" dt="2022-09-05T09:51:18.995" v="77" actId="1076"/>
            <ac:picMkLst>
              <pc:docMk/>
              <pc:sldMasterMk cId="560921359" sldId="2147483648"/>
              <pc:sldLayoutMk cId="1990910383" sldId="2147483650"/>
              <ac:picMk id="4" creationId="{68B04D32-8504-88AA-C2E8-E21AB9C209B0}"/>
            </ac:picMkLst>
          </pc:picChg>
          <pc:picChg chg="del">
            <ac:chgData name="Mariano Scazzariello" userId="5b4057c1-b251-4d2d-9a0d-a61cabc0beaf" providerId="ADAL" clId="{6FC18384-E596-7B4F-BBCE-4624D9D5E7BC}" dt="2022-09-05T09:47:06.760" v="45" actId="478"/>
            <ac:picMkLst>
              <pc:docMk/>
              <pc:sldMasterMk cId="560921359" sldId="2147483648"/>
              <pc:sldLayoutMk cId="1990910383" sldId="2147483650"/>
              <ac:picMk id="6" creationId="{B10F2024-8CDB-2C41-7C28-49066A813174}"/>
            </ac:picMkLst>
          </pc:picChg>
          <pc:picChg chg="mod">
            <ac:chgData name="Mariano Scazzariello" userId="5b4057c1-b251-4d2d-9a0d-a61cabc0beaf" providerId="ADAL" clId="{6FC18384-E596-7B4F-BBCE-4624D9D5E7BC}" dt="2022-09-05T09:48:23.400" v="63" actId="1076"/>
            <ac:picMkLst>
              <pc:docMk/>
              <pc:sldMasterMk cId="560921359" sldId="2147483648"/>
              <pc:sldLayoutMk cId="1990910383" sldId="2147483650"/>
              <ac:picMk id="9" creationId="{A3723311-DBCD-A69D-C5CE-FD48EE476B68}"/>
            </ac:picMkLst>
          </pc:picChg>
        </pc:sldLayoutChg>
      </pc:sldMasterChg>
    </pc:docChg>
  </pc:docChgLst>
  <pc:docChgLst>
    <pc:chgData name="Lorenzo Ariemma" userId="359e4d9b-18ad-408c-9e1b-373fb95ff396" providerId="ADAL" clId="{EF434415-855E-42C2-A578-EDB1E6AC0F41}"/>
    <pc:docChg chg="custSel modSld">
      <pc:chgData name="Lorenzo Ariemma" userId="359e4d9b-18ad-408c-9e1b-373fb95ff396" providerId="ADAL" clId="{EF434415-855E-42C2-A578-EDB1E6AC0F41}" dt="2022-10-21T17:18:29.504" v="2611" actId="20577"/>
      <pc:docMkLst>
        <pc:docMk/>
      </pc:docMkLst>
      <pc:sldChg chg="modNotesTx">
        <pc:chgData name="Lorenzo Ariemma" userId="359e4d9b-18ad-408c-9e1b-373fb95ff396" providerId="ADAL" clId="{EF434415-855E-42C2-A578-EDB1E6AC0F41}" dt="2022-10-21T16:50:16.396" v="153" actId="6549"/>
        <pc:sldMkLst>
          <pc:docMk/>
          <pc:sldMk cId="3943723454" sldId="343"/>
        </pc:sldMkLst>
      </pc:sldChg>
      <pc:sldChg chg="modNotesTx">
        <pc:chgData name="Lorenzo Ariemma" userId="359e4d9b-18ad-408c-9e1b-373fb95ff396" providerId="ADAL" clId="{EF434415-855E-42C2-A578-EDB1E6AC0F41}" dt="2022-10-21T17:11:20.975" v="1808" actId="20577"/>
        <pc:sldMkLst>
          <pc:docMk/>
          <pc:sldMk cId="2491337959" sldId="349"/>
        </pc:sldMkLst>
      </pc:sldChg>
      <pc:sldChg chg="modNotesTx">
        <pc:chgData name="Lorenzo Ariemma" userId="359e4d9b-18ad-408c-9e1b-373fb95ff396" providerId="ADAL" clId="{EF434415-855E-42C2-A578-EDB1E6AC0F41}" dt="2022-10-21T16:57:22.335" v="376" actId="20577"/>
        <pc:sldMkLst>
          <pc:docMk/>
          <pc:sldMk cId="3682185992" sldId="353"/>
        </pc:sldMkLst>
      </pc:sldChg>
      <pc:sldChg chg="modNotesTx">
        <pc:chgData name="Lorenzo Ariemma" userId="359e4d9b-18ad-408c-9e1b-373fb95ff396" providerId="ADAL" clId="{EF434415-855E-42C2-A578-EDB1E6AC0F41}" dt="2022-10-21T16:53:19.476" v="371" actId="20577"/>
        <pc:sldMkLst>
          <pc:docMk/>
          <pc:sldMk cId="519431797" sldId="354"/>
        </pc:sldMkLst>
      </pc:sldChg>
      <pc:sldChg chg="modNotesTx">
        <pc:chgData name="Lorenzo Ariemma" userId="359e4d9b-18ad-408c-9e1b-373fb95ff396" providerId="ADAL" clId="{EF434415-855E-42C2-A578-EDB1E6AC0F41}" dt="2022-10-21T17:00:13.818" v="606" actId="20577"/>
        <pc:sldMkLst>
          <pc:docMk/>
          <pc:sldMk cId="3657088071" sldId="355"/>
        </pc:sldMkLst>
      </pc:sldChg>
      <pc:sldChg chg="modNotesTx">
        <pc:chgData name="Lorenzo Ariemma" userId="359e4d9b-18ad-408c-9e1b-373fb95ff396" providerId="ADAL" clId="{EF434415-855E-42C2-A578-EDB1E6AC0F41}" dt="2022-10-21T17:01:21.055" v="743" actId="20577"/>
        <pc:sldMkLst>
          <pc:docMk/>
          <pc:sldMk cId="1705188123" sldId="356"/>
        </pc:sldMkLst>
      </pc:sldChg>
      <pc:sldChg chg="modNotesTx">
        <pc:chgData name="Lorenzo Ariemma" userId="359e4d9b-18ad-408c-9e1b-373fb95ff396" providerId="ADAL" clId="{EF434415-855E-42C2-A578-EDB1E6AC0F41}" dt="2022-10-21T17:05:13.728" v="1015" actId="20577"/>
        <pc:sldMkLst>
          <pc:docMk/>
          <pc:sldMk cId="2692053364" sldId="357"/>
        </pc:sldMkLst>
      </pc:sldChg>
      <pc:sldChg chg="modNotesTx">
        <pc:chgData name="Lorenzo Ariemma" userId="359e4d9b-18ad-408c-9e1b-373fb95ff396" providerId="ADAL" clId="{EF434415-855E-42C2-A578-EDB1E6AC0F41}" dt="2022-10-21T17:10:25.581" v="1614" actId="20577"/>
        <pc:sldMkLst>
          <pc:docMk/>
          <pc:sldMk cId="4230628031" sldId="358"/>
        </pc:sldMkLst>
      </pc:sldChg>
      <pc:sldChg chg="modNotesTx">
        <pc:chgData name="Lorenzo Ariemma" userId="359e4d9b-18ad-408c-9e1b-373fb95ff396" providerId="ADAL" clId="{EF434415-855E-42C2-A578-EDB1E6AC0F41}" dt="2022-10-21T17:14:36.464" v="2157" actId="20577"/>
        <pc:sldMkLst>
          <pc:docMk/>
          <pc:sldMk cId="3602088264" sldId="359"/>
        </pc:sldMkLst>
      </pc:sldChg>
      <pc:sldChg chg="modNotesTx">
        <pc:chgData name="Lorenzo Ariemma" userId="359e4d9b-18ad-408c-9e1b-373fb95ff396" providerId="ADAL" clId="{EF434415-855E-42C2-A578-EDB1E6AC0F41}" dt="2022-10-21T17:18:29.504" v="2611" actId="20577"/>
        <pc:sldMkLst>
          <pc:docMk/>
          <pc:sldMk cId="3879325383" sldId="360"/>
        </pc:sldMkLst>
      </pc:sldChg>
    </pc:docChg>
  </pc:docChgLst>
  <pc:docChgLst>
    <pc:chgData name="MARIANO SCAZZARIELLO" userId="5b4057c1-b251-4d2d-9a0d-a61cabc0beaf" providerId="ADAL" clId="{F1F4FC4A-FA50-4917-A0EC-FDC357DC1C14}"/>
    <pc:docChg chg="undo custSel addSld delSld modSld sldOrd">
      <pc:chgData name="MARIANO SCAZZARIELLO" userId="5b4057c1-b251-4d2d-9a0d-a61cabc0beaf" providerId="ADAL" clId="{F1F4FC4A-FA50-4917-A0EC-FDC357DC1C14}" dt="2022-06-19T22:45:15.555" v="5384" actId="6549"/>
      <pc:docMkLst>
        <pc:docMk/>
      </pc:docMkLst>
      <pc:sldChg chg="modSp mod">
        <pc:chgData name="MARIANO SCAZZARIELLO" userId="5b4057c1-b251-4d2d-9a0d-a61cabc0beaf" providerId="ADAL" clId="{F1F4FC4A-FA50-4917-A0EC-FDC357DC1C14}" dt="2022-06-19T22:35:59.653" v="5359" actId="1076"/>
        <pc:sldMkLst>
          <pc:docMk/>
          <pc:sldMk cId="2409940279" sldId="278"/>
        </pc:sldMkLst>
        <pc:spChg chg="mod">
          <ac:chgData name="MARIANO SCAZZARIELLO" userId="5b4057c1-b251-4d2d-9a0d-a61cabc0beaf" providerId="ADAL" clId="{F1F4FC4A-FA50-4917-A0EC-FDC357DC1C14}" dt="2022-06-19T17:21:38.457" v="5354" actId="20577"/>
          <ac:spMkLst>
            <pc:docMk/>
            <pc:sldMk cId="2409940279" sldId="278"/>
            <ac:spMk id="5" creationId="{82E937C3-F4A9-42A2-8808-2AF282B1C5F8}"/>
          </ac:spMkLst>
        </pc:spChg>
        <pc:spChg chg="mod">
          <ac:chgData name="MARIANO SCAZZARIELLO" userId="5b4057c1-b251-4d2d-9a0d-a61cabc0beaf" providerId="ADAL" clId="{F1F4FC4A-FA50-4917-A0EC-FDC357DC1C14}" dt="2022-06-19T17:21:19.238" v="5319" actId="20577"/>
          <ac:spMkLst>
            <pc:docMk/>
            <pc:sldMk cId="2409940279" sldId="278"/>
            <ac:spMk id="6" creationId="{E8AAA00F-0524-4C22-B034-16917C6BA4C3}"/>
          </ac:spMkLst>
        </pc:spChg>
        <pc:picChg chg="mod">
          <ac:chgData name="MARIANO SCAZZARIELLO" userId="5b4057c1-b251-4d2d-9a0d-a61cabc0beaf" providerId="ADAL" clId="{F1F4FC4A-FA50-4917-A0EC-FDC357DC1C14}" dt="2022-06-19T22:35:59.653" v="5359" actId="1076"/>
          <ac:picMkLst>
            <pc:docMk/>
            <pc:sldMk cId="2409940279" sldId="278"/>
            <ac:picMk id="3" creationId="{B6536943-124E-EA18-C10E-C0F3DE9B018A}"/>
          </ac:picMkLst>
        </pc:picChg>
      </pc:sldChg>
      <pc:sldChg chg="modSp mod">
        <pc:chgData name="MARIANO SCAZZARIELLO" userId="5b4057c1-b251-4d2d-9a0d-a61cabc0beaf" providerId="ADAL" clId="{F1F4FC4A-FA50-4917-A0EC-FDC357DC1C14}" dt="2022-06-19T22:36:40.153" v="5365" actId="20577"/>
        <pc:sldMkLst>
          <pc:docMk/>
          <pc:sldMk cId="2964686414" sldId="298"/>
        </pc:sldMkLst>
        <pc:spChg chg="mod">
          <ac:chgData name="MARIANO SCAZZARIELLO" userId="5b4057c1-b251-4d2d-9a0d-a61cabc0beaf" providerId="ADAL" clId="{F1F4FC4A-FA50-4917-A0EC-FDC357DC1C14}" dt="2022-06-19T22:36:40.153" v="5365" actId="20577"/>
          <ac:spMkLst>
            <pc:docMk/>
            <pc:sldMk cId="2964686414" sldId="298"/>
            <ac:spMk id="3" creationId="{617BB521-39B8-4B5C-95DE-F199C5C588A3}"/>
          </ac:spMkLst>
        </pc:spChg>
      </pc:sldChg>
      <pc:sldChg chg="modSp mod">
        <pc:chgData name="MARIANO SCAZZARIELLO" userId="5b4057c1-b251-4d2d-9a0d-a61cabc0beaf" providerId="ADAL" clId="{F1F4FC4A-FA50-4917-A0EC-FDC357DC1C14}" dt="2022-06-19T14:52:06.969" v="1974" actId="6549"/>
        <pc:sldMkLst>
          <pc:docMk/>
          <pc:sldMk cId="732485240" sldId="300"/>
        </pc:sldMkLst>
        <pc:spChg chg="mod">
          <ac:chgData name="MARIANO SCAZZARIELLO" userId="5b4057c1-b251-4d2d-9a0d-a61cabc0beaf" providerId="ADAL" clId="{F1F4FC4A-FA50-4917-A0EC-FDC357DC1C14}" dt="2022-06-19T14:52:06.969" v="1974" actId="6549"/>
          <ac:spMkLst>
            <pc:docMk/>
            <pc:sldMk cId="732485240" sldId="300"/>
            <ac:spMk id="29" creationId="{7C8DF26B-059E-014D-8737-9905B8D1F911}"/>
          </ac:spMkLst>
        </pc:spChg>
        <pc:spChg chg="mod">
          <ac:chgData name="MARIANO SCAZZARIELLO" userId="5b4057c1-b251-4d2d-9a0d-a61cabc0beaf" providerId="ADAL" clId="{F1F4FC4A-FA50-4917-A0EC-FDC357DC1C14}" dt="2022-06-18T23:21:16.078" v="948" actId="790"/>
          <ac:spMkLst>
            <pc:docMk/>
            <pc:sldMk cId="732485240" sldId="300"/>
            <ac:spMk id="33" creationId="{0072B518-80B1-EF31-60BF-F13A176BEA18}"/>
          </ac:spMkLst>
        </pc:spChg>
      </pc:sldChg>
      <pc:sldChg chg="modSp mod">
        <pc:chgData name="MARIANO SCAZZARIELLO" userId="5b4057c1-b251-4d2d-9a0d-a61cabc0beaf" providerId="ADAL" clId="{F1F4FC4A-FA50-4917-A0EC-FDC357DC1C14}" dt="2022-06-19T17:15:23.727" v="5215" actId="20577"/>
        <pc:sldMkLst>
          <pc:docMk/>
          <pc:sldMk cId="2557908810" sldId="301"/>
        </pc:sldMkLst>
        <pc:spChg chg="mod">
          <ac:chgData name="MARIANO SCAZZARIELLO" userId="5b4057c1-b251-4d2d-9a0d-a61cabc0beaf" providerId="ADAL" clId="{F1F4FC4A-FA50-4917-A0EC-FDC357DC1C14}" dt="2022-06-19T17:15:23.727" v="5215" actId="20577"/>
          <ac:spMkLst>
            <pc:docMk/>
            <pc:sldMk cId="2557908810" sldId="301"/>
            <ac:spMk id="6" creationId="{D4414B69-FA34-9B9D-57A0-D0EC4E3D62AD}"/>
          </ac:spMkLst>
        </pc:spChg>
        <pc:spChg chg="mod">
          <ac:chgData name="MARIANO SCAZZARIELLO" userId="5b4057c1-b251-4d2d-9a0d-a61cabc0beaf" providerId="ADAL" clId="{F1F4FC4A-FA50-4917-A0EC-FDC357DC1C14}" dt="2022-06-19T14:52:18.455" v="1977" actId="6549"/>
          <ac:spMkLst>
            <pc:docMk/>
            <pc:sldMk cId="2557908810" sldId="301"/>
            <ac:spMk id="9" creationId="{AAD4E6B2-68C7-B54E-EA1A-49442A06BED2}"/>
          </ac:spMkLst>
        </pc:spChg>
      </pc:sldChg>
      <pc:sldChg chg="modSp mod">
        <pc:chgData name="MARIANO SCAZZARIELLO" userId="5b4057c1-b251-4d2d-9a0d-a61cabc0beaf" providerId="ADAL" clId="{F1F4FC4A-FA50-4917-A0EC-FDC357DC1C14}" dt="2022-06-19T17:07:49.877" v="5020" actId="20577"/>
        <pc:sldMkLst>
          <pc:docMk/>
          <pc:sldMk cId="2838172340" sldId="304"/>
        </pc:sldMkLst>
        <pc:spChg chg="mod">
          <ac:chgData name="MARIANO SCAZZARIELLO" userId="5b4057c1-b251-4d2d-9a0d-a61cabc0beaf" providerId="ADAL" clId="{F1F4FC4A-FA50-4917-A0EC-FDC357DC1C14}" dt="2022-06-19T16:06:24.917" v="4133" actId="20577"/>
          <ac:spMkLst>
            <pc:docMk/>
            <pc:sldMk cId="2838172340" sldId="304"/>
            <ac:spMk id="2" creationId="{9E1B92F1-401D-4DBC-C558-E54B1D2DBA54}"/>
          </ac:spMkLst>
        </pc:spChg>
        <pc:spChg chg="mod">
          <ac:chgData name="MARIANO SCAZZARIELLO" userId="5b4057c1-b251-4d2d-9a0d-a61cabc0beaf" providerId="ADAL" clId="{F1F4FC4A-FA50-4917-A0EC-FDC357DC1C14}" dt="2022-06-19T17:07:49.877" v="5020" actId="20577"/>
          <ac:spMkLst>
            <pc:docMk/>
            <pc:sldMk cId="2838172340" sldId="304"/>
            <ac:spMk id="3" creationId="{E87E33DC-4581-DE86-98C2-CC32B4DFDF4A}"/>
          </ac:spMkLst>
        </pc:spChg>
      </pc:sldChg>
      <pc:sldChg chg="modSp mod">
        <pc:chgData name="MARIANO SCAZZARIELLO" userId="5b4057c1-b251-4d2d-9a0d-a61cabc0beaf" providerId="ADAL" clId="{F1F4FC4A-FA50-4917-A0EC-FDC357DC1C14}" dt="2022-06-19T15:46:12.389" v="3632" actId="1076"/>
        <pc:sldMkLst>
          <pc:docMk/>
          <pc:sldMk cId="4215905377" sldId="305"/>
        </pc:sldMkLst>
        <pc:spChg chg="mod">
          <ac:chgData name="MARIANO SCAZZARIELLO" userId="5b4057c1-b251-4d2d-9a0d-a61cabc0beaf" providerId="ADAL" clId="{F1F4FC4A-FA50-4917-A0EC-FDC357DC1C14}" dt="2022-06-19T15:46:12.389" v="3632" actId="1076"/>
          <ac:spMkLst>
            <pc:docMk/>
            <pc:sldMk cId="4215905377" sldId="305"/>
            <ac:spMk id="5" creationId="{937358D0-B8B5-F92D-A7E9-EE9257EE42E6}"/>
          </ac:spMkLst>
        </pc:spChg>
        <pc:spChg chg="mod">
          <ac:chgData name="MARIANO SCAZZARIELLO" userId="5b4057c1-b251-4d2d-9a0d-a61cabc0beaf" providerId="ADAL" clId="{F1F4FC4A-FA50-4917-A0EC-FDC357DC1C14}" dt="2022-06-19T15:46:12.389" v="3632" actId="1076"/>
          <ac:spMkLst>
            <pc:docMk/>
            <pc:sldMk cId="4215905377" sldId="305"/>
            <ac:spMk id="7" creationId="{8DCF2F88-2E20-65BB-9222-75F0A1793CAA}"/>
          </ac:spMkLst>
        </pc:spChg>
        <pc:picChg chg="mod">
          <ac:chgData name="MARIANO SCAZZARIELLO" userId="5b4057c1-b251-4d2d-9a0d-a61cabc0beaf" providerId="ADAL" clId="{F1F4FC4A-FA50-4917-A0EC-FDC357DC1C14}" dt="2022-06-19T15:46:12.389" v="3632" actId="1076"/>
          <ac:picMkLst>
            <pc:docMk/>
            <pc:sldMk cId="4215905377" sldId="305"/>
            <ac:picMk id="8" creationId="{2EE2111D-EB81-AC57-405B-825C0A76EAB5}"/>
          </ac:picMkLst>
        </pc:picChg>
        <pc:picChg chg="mod">
          <ac:chgData name="MARIANO SCAZZARIELLO" userId="5b4057c1-b251-4d2d-9a0d-a61cabc0beaf" providerId="ADAL" clId="{F1F4FC4A-FA50-4917-A0EC-FDC357DC1C14}" dt="2022-06-19T15:46:12.389" v="3632" actId="1076"/>
          <ac:picMkLst>
            <pc:docMk/>
            <pc:sldMk cId="4215905377" sldId="305"/>
            <ac:picMk id="9" creationId="{9C04B883-588A-915D-FEAF-CF2B96F3B09B}"/>
          </ac:picMkLst>
        </pc:picChg>
      </pc:sldChg>
      <pc:sldChg chg="modSp mod">
        <pc:chgData name="MARIANO SCAZZARIELLO" userId="5b4057c1-b251-4d2d-9a0d-a61cabc0beaf" providerId="ADAL" clId="{F1F4FC4A-FA50-4917-A0EC-FDC357DC1C14}" dt="2022-06-19T15:39:09.124" v="3560" actId="20577"/>
        <pc:sldMkLst>
          <pc:docMk/>
          <pc:sldMk cId="2454291186" sldId="306"/>
        </pc:sldMkLst>
        <pc:spChg chg="mod">
          <ac:chgData name="MARIANO SCAZZARIELLO" userId="5b4057c1-b251-4d2d-9a0d-a61cabc0beaf" providerId="ADAL" clId="{F1F4FC4A-FA50-4917-A0EC-FDC357DC1C14}" dt="2022-06-19T14:49:13.333" v="1956" actId="113"/>
          <ac:spMkLst>
            <pc:docMk/>
            <pc:sldMk cId="2454291186" sldId="306"/>
            <ac:spMk id="2" creationId="{9E1B92F1-401D-4DBC-C558-E54B1D2DBA54}"/>
          </ac:spMkLst>
        </pc:spChg>
        <pc:spChg chg="mod">
          <ac:chgData name="MARIANO SCAZZARIELLO" userId="5b4057c1-b251-4d2d-9a0d-a61cabc0beaf" providerId="ADAL" clId="{F1F4FC4A-FA50-4917-A0EC-FDC357DC1C14}" dt="2022-06-19T15:39:09.124" v="3560" actId="20577"/>
          <ac:spMkLst>
            <pc:docMk/>
            <pc:sldMk cId="2454291186" sldId="306"/>
            <ac:spMk id="3" creationId="{E87E33DC-4581-DE86-98C2-CC32B4DFDF4A}"/>
          </ac:spMkLst>
        </pc:spChg>
      </pc:sldChg>
      <pc:sldChg chg="modSp mod ord">
        <pc:chgData name="MARIANO SCAZZARIELLO" userId="5b4057c1-b251-4d2d-9a0d-a61cabc0beaf" providerId="ADAL" clId="{F1F4FC4A-FA50-4917-A0EC-FDC357DC1C14}" dt="2022-06-19T22:45:15.555" v="5384" actId="6549"/>
        <pc:sldMkLst>
          <pc:docMk/>
          <pc:sldMk cId="3970759447" sldId="308"/>
        </pc:sldMkLst>
        <pc:spChg chg="mod">
          <ac:chgData name="MARIANO SCAZZARIELLO" userId="5b4057c1-b251-4d2d-9a0d-a61cabc0beaf" providerId="ADAL" clId="{F1F4FC4A-FA50-4917-A0EC-FDC357DC1C14}" dt="2022-06-19T14:49:19.801" v="1958" actId="113"/>
          <ac:spMkLst>
            <pc:docMk/>
            <pc:sldMk cId="3970759447" sldId="308"/>
            <ac:spMk id="2" creationId="{9E1B92F1-401D-4DBC-C558-E54B1D2DBA54}"/>
          </ac:spMkLst>
        </pc:spChg>
        <pc:spChg chg="mod">
          <ac:chgData name="MARIANO SCAZZARIELLO" userId="5b4057c1-b251-4d2d-9a0d-a61cabc0beaf" providerId="ADAL" clId="{F1F4FC4A-FA50-4917-A0EC-FDC357DC1C14}" dt="2022-06-19T22:45:15.555" v="5384" actId="6549"/>
          <ac:spMkLst>
            <pc:docMk/>
            <pc:sldMk cId="3970759447" sldId="308"/>
            <ac:spMk id="4" creationId="{9F6E8D4F-C7BD-2827-53AB-544ED8AED973}"/>
          </ac:spMkLst>
        </pc:spChg>
      </pc:sldChg>
      <pc:sldChg chg="modSp mod">
        <pc:chgData name="MARIANO SCAZZARIELLO" userId="5b4057c1-b251-4d2d-9a0d-a61cabc0beaf" providerId="ADAL" clId="{F1F4FC4A-FA50-4917-A0EC-FDC357DC1C14}" dt="2022-06-19T14:52:24.788" v="1980" actId="113"/>
        <pc:sldMkLst>
          <pc:docMk/>
          <pc:sldMk cId="1622886235" sldId="309"/>
        </pc:sldMkLst>
        <pc:spChg chg="mod">
          <ac:chgData name="MARIANO SCAZZARIELLO" userId="5b4057c1-b251-4d2d-9a0d-a61cabc0beaf" providerId="ADAL" clId="{F1F4FC4A-FA50-4917-A0EC-FDC357DC1C14}" dt="2022-06-19T14:28:55.661" v="1556" actId="20577"/>
          <ac:spMkLst>
            <pc:docMk/>
            <pc:sldMk cId="1622886235" sldId="309"/>
            <ac:spMk id="6" creationId="{D4414B69-FA34-9B9D-57A0-D0EC4E3D62AD}"/>
          </ac:spMkLst>
        </pc:spChg>
        <pc:spChg chg="mod">
          <ac:chgData name="MARIANO SCAZZARIELLO" userId="5b4057c1-b251-4d2d-9a0d-a61cabc0beaf" providerId="ADAL" clId="{F1F4FC4A-FA50-4917-A0EC-FDC357DC1C14}" dt="2022-06-19T14:52:24.788" v="1980" actId="113"/>
          <ac:spMkLst>
            <pc:docMk/>
            <pc:sldMk cId="1622886235" sldId="309"/>
            <ac:spMk id="7" creationId="{B7A819EE-A17D-4FEA-91BF-120B00301272}"/>
          </ac:spMkLst>
        </pc:spChg>
      </pc:sldChg>
      <pc:sldChg chg="modSp mod">
        <pc:chgData name="MARIANO SCAZZARIELLO" userId="5b4057c1-b251-4d2d-9a0d-a61cabc0beaf" providerId="ADAL" clId="{F1F4FC4A-FA50-4917-A0EC-FDC357DC1C14}" dt="2022-06-19T22:42:14.343" v="5380" actId="15"/>
        <pc:sldMkLst>
          <pc:docMk/>
          <pc:sldMk cId="4023699686" sldId="310"/>
        </pc:sldMkLst>
        <pc:spChg chg="mod">
          <ac:chgData name="MARIANO SCAZZARIELLO" userId="5b4057c1-b251-4d2d-9a0d-a61cabc0beaf" providerId="ADAL" clId="{F1F4FC4A-FA50-4917-A0EC-FDC357DC1C14}" dt="2022-06-19T22:42:14.343" v="5380" actId="15"/>
          <ac:spMkLst>
            <pc:docMk/>
            <pc:sldMk cId="4023699686" sldId="310"/>
            <ac:spMk id="6" creationId="{D4414B69-FA34-9B9D-57A0-D0EC4E3D62AD}"/>
          </ac:spMkLst>
        </pc:spChg>
        <pc:spChg chg="mod">
          <ac:chgData name="MARIANO SCAZZARIELLO" userId="5b4057c1-b251-4d2d-9a0d-a61cabc0beaf" providerId="ADAL" clId="{F1F4FC4A-FA50-4917-A0EC-FDC357DC1C14}" dt="2022-06-19T14:52:54.264" v="1987" actId="113"/>
          <ac:spMkLst>
            <pc:docMk/>
            <pc:sldMk cId="4023699686" sldId="310"/>
            <ac:spMk id="8" creationId="{C019132F-AA46-6F05-A047-1255E09C9CF7}"/>
          </ac:spMkLst>
        </pc:spChg>
      </pc:sldChg>
      <pc:sldChg chg="addSp modSp mod ord">
        <pc:chgData name="MARIANO SCAZZARIELLO" userId="5b4057c1-b251-4d2d-9a0d-a61cabc0beaf" providerId="ADAL" clId="{F1F4FC4A-FA50-4917-A0EC-FDC357DC1C14}" dt="2022-06-19T17:18:34.094" v="5226" actId="20577"/>
        <pc:sldMkLst>
          <pc:docMk/>
          <pc:sldMk cId="3600733309" sldId="311"/>
        </pc:sldMkLst>
        <pc:spChg chg="mod">
          <ac:chgData name="MARIANO SCAZZARIELLO" userId="5b4057c1-b251-4d2d-9a0d-a61cabc0beaf" providerId="ADAL" clId="{F1F4FC4A-FA50-4917-A0EC-FDC357DC1C14}" dt="2022-06-19T17:18:34.094" v="5226" actId="20577"/>
          <ac:spMkLst>
            <pc:docMk/>
            <pc:sldMk cId="3600733309" sldId="311"/>
            <ac:spMk id="2" creationId="{7526D68A-1505-4818-A894-9E54DE3A26F8}"/>
          </ac:spMkLst>
        </pc:spChg>
        <pc:picChg chg="add mod">
          <ac:chgData name="MARIANO SCAZZARIELLO" userId="5b4057c1-b251-4d2d-9a0d-a61cabc0beaf" providerId="ADAL" clId="{F1F4FC4A-FA50-4917-A0EC-FDC357DC1C14}" dt="2022-06-19T17:17:15.934" v="5221" actId="1076"/>
          <ac:picMkLst>
            <pc:docMk/>
            <pc:sldMk cId="3600733309" sldId="311"/>
            <ac:picMk id="4" creationId="{27EFD8A1-5C11-E114-6417-0940D13D93A3}"/>
          </ac:picMkLst>
        </pc:picChg>
      </pc:sldChg>
      <pc:sldChg chg="modSp mod ord">
        <pc:chgData name="MARIANO SCAZZARIELLO" userId="5b4057c1-b251-4d2d-9a0d-a61cabc0beaf" providerId="ADAL" clId="{F1F4FC4A-FA50-4917-A0EC-FDC357DC1C14}" dt="2022-06-19T15:07:42.236" v="2407"/>
        <pc:sldMkLst>
          <pc:docMk/>
          <pc:sldMk cId="4269947565" sldId="312"/>
        </pc:sldMkLst>
        <pc:spChg chg="mod">
          <ac:chgData name="MARIANO SCAZZARIELLO" userId="5b4057c1-b251-4d2d-9a0d-a61cabc0beaf" providerId="ADAL" clId="{F1F4FC4A-FA50-4917-A0EC-FDC357DC1C14}" dt="2022-06-19T14:53:05.409" v="1992" actId="113"/>
          <ac:spMkLst>
            <pc:docMk/>
            <pc:sldMk cId="4269947565" sldId="312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4:57:05.663" v="2084" actId="790"/>
          <ac:spMkLst>
            <pc:docMk/>
            <pc:sldMk cId="4269947565" sldId="312"/>
            <ac:spMk id="6" creationId="{D4414B69-FA34-9B9D-57A0-D0EC4E3D62AD}"/>
          </ac:spMkLst>
        </pc:spChg>
      </pc:sldChg>
      <pc:sldChg chg="modSp mod">
        <pc:chgData name="MARIANO SCAZZARIELLO" userId="5b4057c1-b251-4d2d-9a0d-a61cabc0beaf" providerId="ADAL" clId="{F1F4FC4A-FA50-4917-A0EC-FDC357DC1C14}" dt="2022-06-19T15:05:49.243" v="2348" actId="14100"/>
        <pc:sldMkLst>
          <pc:docMk/>
          <pc:sldMk cId="3562093069" sldId="313"/>
        </pc:sldMkLst>
        <pc:spChg chg="mod">
          <ac:chgData name="MARIANO SCAZZARIELLO" userId="5b4057c1-b251-4d2d-9a0d-a61cabc0beaf" providerId="ADAL" clId="{F1F4FC4A-FA50-4917-A0EC-FDC357DC1C14}" dt="2022-06-19T14:54:23.218" v="2011" actId="20577"/>
          <ac:spMkLst>
            <pc:docMk/>
            <pc:sldMk cId="3562093069" sldId="313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5:05:49.243" v="2348" actId="14100"/>
          <ac:spMkLst>
            <pc:docMk/>
            <pc:sldMk cId="3562093069" sldId="313"/>
            <ac:spMk id="6" creationId="{D4414B69-FA34-9B9D-57A0-D0EC4E3D62AD}"/>
          </ac:spMkLst>
        </pc:spChg>
        <pc:picChg chg="mod">
          <ac:chgData name="MARIANO SCAZZARIELLO" userId="5b4057c1-b251-4d2d-9a0d-a61cabc0beaf" providerId="ADAL" clId="{F1F4FC4A-FA50-4917-A0EC-FDC357DC1C14}" dt="2022-06-19T14:58:13.607" v="2107" actId="1076"/>
          <ac:picMkLst>
            <pc:docMk/>
            <pc:sldMk cId="3562093069" sldId="313"/>
            <ac:picMk id="4" creationId="{4E79B1BD-6FFB-D3C1-1381-4848AE405C6E}"/>
          </ac:picMkLst>
        </pc:picChg>
      </pc:sldChg>
      <pc:sldChg chg="addSp delSp modSp mod">
        <pc:chgData name="MARIANO SCAZZARIELLO" userId="5b4057c1-b251-4d2d-9a0d-a61cabc0beaf" providerId="ADAL" clId="{F1F4FC4A-FA50-4917-A0EC-FDC357DC1C14}" dt="2022-06-19T22:43:43.636" v="5382" actId="6549"/>
        <pc:sldMkLst>
          <pc:docMk/>
          <pc:sldMk cId="3211681463" sldId="314"/>
        </pc:sldMkLst>
        <pc:spChg chg="mod">
          <ac:chgData name="MARIANO SCAZZARIELLO" userId="5b4057c1-b251-4d2d-9a0d-a61cabc0beaf" providerId="ADAL" clId="{F1F4FC4A-FA50-4917-A0EC-FDC357DC1C14}" dt="2022-06-19T15:23:09.673" v="2857" actId="113"/>
          <ac:spMkLst>
            <pc:docMk/>
            <pc:sldMk cId="3211681463" sldId="314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22:43:43.636" v="5382" actId="6549"/>
          <ac:spMkLst>
            <pc:docMk/>
            <pc:sldMk cId="3211681463" sldId="314"/>
            <ac:spMk id="6" creationId="{D4414B69-FA34-9B9D-57A0-D0EC4E3D62AD}"/>
          </ac:spMkLst>
        </pc:spChg>
        <pc:picChg chg="add del mod">
          <ac:chgData name="MARIANO SCAZZARIELLO" userId="5b4057c1-b251-4d2d-9a0d-a61cabc0beaf" providerId="ADAL" clId="{F1F4FC4A-FA50-4917-A0EC-FDC357DC1C14}" dt="2022-06-19T15:13:22.650" v="2717" actId="478"/>
          <ac:picMkLst>
            <pc:docMk/>
            <pc:sldMk cId="3211681463" sldId="314"/>
            <ac:picMk id="4" creationId="{5B88EB9D-8740-35D7-6855-710B009FBC48}"/>
          </ac:picMkLst>
        </pc:picChg>
        <pc:picChg chg="add del mod">
          <ac:chgData name="MARIANO SCAZZARIELLO" userId="5b4057c1-b251-4d2d-9a0d-a61cabc0beaf" providerId="ADAL" clId="{F1F4FC4A-FA50-4917-A0EC-FDC357DC1C14}" dt="2022-06-19T15:13:32.728" v="2723" actId="1076"/>
          <ac:picMkLst>
            <pc:docMk/>
            <pc:sldMk cId="3211681463" sldId="314"/>
            <ac:picMk id="7" creationId="{5A77F88B-134C-6AE9-83D5-02A035275813}"/>
          </ac:picMkLst>
        </pc:picChg>
      </pc:sldChg>
      <pc:sldChg chg="modSp mod">
        <pc:chgData name="MARIANO SCAZZARIELLO" userId="5b4057c1-b251-4d2d-9a0d-a61cabc0beaf" providerId="ADAL" clId="{F1F4FC4A-FA50-4917-A0EC-FDC357DC1C14}" dt="2022-06-19T15:44:38.543" v="3620" actId="20577"/>
        <pc:sldMkLst>
          <pc:docMk/>
          <pc:sldMk cId="4011566065" sldId="316"/>
        </pc:sldMkLst>
        <pc:spChg chg="mod">
          <ac:chgData name="MARIANO SCAZZARIELLO" userId="5b4057c1-b251-4d2d-9a0d-a61cabc0beaf" providerId="ADAL" clId="{F1F4FC4A-FA50-4917-A0EC-FDC357DC1C14}" dt="2022-06-19T15:44:25.720" v="3615" actId="113"/>
          <ac:spMkLst>
            <pc:docMk/>
            <pc:sldMk cId="4011566065" sldId="316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5:44:38.543" v="3620" actId="20577"/>
          <ac:spMkLst>
            <pc:docMk/>
            <pc:sldMk cId="4011566065" sldId="316"/>
            <ac:spMk id="4" creationId="{3A53F3E1-4FC8-4BF5-05AD-7E5B62840542}"/>
          </ac:spMkLst>
        </pc:spChg>
      </pc:sldChg>
      <pc:sldChg chg="modSp mod">
        <pc:chgData name="MARIANO SCAZZARIELLO" userId="5b4057c1-b251-4d2d-9a0d-a61cabc0beaf" providerId="ADAL" clId="{F1F4FC4A-FA50-4917-A0EC-FDC357DC1C14}" dt="2022-06-19T15:58:42.489" v="3708" actId="20577"/>
        <pc:sldMkLst>
          <pc:docMk/>
          <pc:sldMk cId="937113893" sldId="317"/>
        </pc:sldMkLst>
        <pc:spChg chg="mod">
          <ac:chgData name="MARIANO SCAZZARIELLO" userId="5b4057c1-b251-4d2d-9a0d-a61cabc0beaf" providerId="ADAL" clId="{F1F4FC4A-FA50-4917-A0EC-FDC357DC1C14}" dt="2022-06-19T15:45:06.340" v="3622" actId="113"/>
          <ac:spMkLst>
            <pc:docMk/>
            <pc:sldMk cId="937113893" sldId="317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5:58:42.489" v="3708" actId="20577"/>
          <ac:spMkLst>
            <pc:docMk/>
            <pc:sldMk cId="937113893" sldId="317"/>
            <ac:spMk id="6" creationId="{D4414B69-FA34-9B9D-57A0-D0EC4E3D62AD}"/>
          </ac:spMkLst>
        </pc:spChg>
      </pc:sldChg>
      <pc:sldChg chg="modSp mod">
        <pc:chgData name="MARIANO SCAZZARIELLO" userId="5b4057c1-b251-4d2d-9a0d-a61cabc0beaf" providerId="ADAL" clId="{F1F4FC4A-FA50-4917-A0EC-FDC357DC1C14}" dt="2022-06-19T17:13:49.460" v="5212" actId="113"/>
        <pc:sldMkLst>
          <pc:docMk/>
          <pc:sldMk cId="4139979259" sldId="318"/>
        </pc:sldMkLst>
        <pc:spChg chg="mod">
          <ac:chgData name="MARIANO SCAZZARIELLO" userId="5b4057c1-b251-4d2d-9a0d-a61cabc0beaf" providerId="ADAL" clId="{F1F4FC4A-FA50-4917-A0EC-FDC357DC1C14}" dt="2022-06-19T17:12:15.143" v="5161" actId="20577"/>
          <ac:spMkLst>
            <pc:docMk/>
            <pc:sldMk cId="4139979259" sldId="318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7:13:49.460" v="5212" actId="113"/>
          <ac:spMkLst>
            <pc:docMk/>
            <pc:sldMk cId="4139979259" sldId="318"/>
            <ac:spMk id="6" creationId="{D4414B69-FA34-9B9D-57A0-D0EC4E3D62AD}"/>
          </ac:spMkLst>
        </pc:spChg>
      </pc:sldChg>
      <pc:sldChg chg="modSp mod">
        <pc:chgData name="MARIANO SCAZZARIELLO" userId="5b4057c1-b251-4d2d-9a0d-a61cabc0beaf" providerId="ADAL" clId="{F1F4FC4A-FA50-4917-A0EC-FDC357DC1C14}" dt="2022-06-19T17:00:04.677" v="4666" actId="113"/>
        <pc:sldMkLst>
          <pc:docMk/>
          <pc:sldMk cId="2346767766" sldId="319"/>
        </pc:sldMkLst>
        <pc:spChg chg="mod">
          <ac:chgData name="MARIANO SCAZZARIELLO" userId="5b4057c1-b251-4d2d-9a0d-a61cabc0beaf" providerId="ADAL" clId="{F1F4FC4A-FA50-4917-A0EC-FDC357DC1C14}" dt="2022-06-19T17:00:04.677" v="4666" actId="113"/>
          <ac:spMkLst>
            <pc:docMk/>
            <pc:sldMk cId="2346767766" sldId="319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6:58:57.179" v="4664" actId="20577"/>
          <ac:spMkLst>
            <pc:docMk/>
            <pc:sldMk cId="2346767766" sldId="319"/>
            <ac:spMk id="5" creationId="{C5399D92-6AA5-6C8F-BFC5-0ADC02A6B780}"/>
          </ac:spMkLst>
        </pc:spChg>
      </pc:sldChg>
      <pc:sldChg chg="modSp mod">
        <pc:chgData name="MARIANO SCAZZARIELLO" userId="5b4057c1-b251-4d2d-9a0d-a61cabc0beaf" providerId="ADAL" clId="{F1F4FC4A-FA50-4917-A0EC-FDC357DC1C14}" dt="2022-06-19T15:38:53.691" v="3558" actId="20577"/>
        <pc:sldMkLst>
          <pc:docMk/>
          <pc:sldMk cId="1215583833" sldId="320"/>
        </pc:sldMkLst>
        <pc:spChg chg="mod">
          <ac:chgData name="MARIANO SCAZZARIELLO" userId="5b4057c1-b251-4d2d-9a0d-a61cabc0beaf" providerId="ADAL" clId="{F1F4FC4A-FA50-4917-A0EC-FDC357DC1C14}" dt="2022-06-19T15:38:53.691" v="3558" actId="20577"/>
          <ac:spMkLst>
            <pc:docMk/>
            <pc:sldMk cId="1215583833" sldId="320"/>
            <ac:spMk id="2" creationId="{9E1B92F1-401D-4DBC-C558-E54B1D2DBA54}"/>
          </ac:spMkLst>
        </pc:spChg>
        <pc:spChg chg="mod">
          <ac:chgData name="MARIANO SCAZZARIELLO" userId="5b4057c1-b251-4d2d-9a0d-a61cabc0beaf" providerId="ADAL" clId="{F1F4FC4A-FA50-4917-A0EC-FDC357DC1C14}" dt="2022-06-19T14:27:11.486" v="1531" actId="20577"/>
          <ac:spMkLst>
            <pc:docMk/>
            <pc:sldMk cId="1215583833" sldId="320"/>
            <ac:spMk id="3" creationId="{E87E33DC-4581-DE86-98C2-CC32B4DFDF4A}"/>
          </ac:spMkLst>
        </pc:spChg>
      </pc:sldChg>
      <pc:sldChg chg="modSp mod ord">
        <pc:chgData name="MARIANO SCAZZARIELLO" userId="5b4057c1-b251-4d2d-9a0d-a61cabc0beaf" providerId="ADAL" clId="{F1F4FC4A-FA50-4917-A0EC-FDC357DC1C14}" dt="2022-06-19T15:40:10.251" v="3568" actId="20577"/>
        <pc:sldMkLst>
          <pc:docMk/>
          <pc:sldMk cId="2184585648" sldId="321"/>
        </pc:sldMkLst>
        <pc:spChg chg="mod">
          <ac:chgData name="MARIANO SCAZZARIELLO" userId="5b4057c1-b251-4d2d-9a0d-a61cabc0beaf" providerId="ADAL" clId="{F1F4FC4A-FA50-4917-A0EC-FDC357DC1C14}" dt="2022-06-19T15:40:10.251" v="3568" actId="20577"/>
          <ac:spMkLst>
            <pc:docMk/>
            <pc:sldMk cId="2184585648" sldId="321"/>
            <ac:spMk id="2" creationId="{9E1B92F1-401D-4DBC-C558-E54B1D2DBA54}"/>
          </ac:spMkLst>
        </pc:spChg>
        <pc:spChg chg="mod">
          <ac:chgData name="MARIANO SCAZZARIELLO" userId="5b4057c1-b251-4d2d-9a0d-a61cabc0beaf" providerId="ADAL" clId="{F1F4FC4A-FA50-4917-A0EC-FDC357DC1C14}" dt="2022-06-18T23:21:05.686" v="947" actId="790"/>
          <ac:spMkLst>
            <pc:docMk/>
            <pc:sldMk cId="2184585648" sldId="321"/>
            <ac:spMk id="4" creationId="{95CDAE38-49A4-A2A1-CF40-A222E40D9D2A}"/>
          </ac:spMkLst>
        </pc:spChg>
      </pc:sldChg>
      <pc:sldChg chg="modSp mod">
        <pc:chgData name="MARIANO SCAZZARIELLO" userId="5b4057c1-b251-4d2d-9a0d-a61cabc0beaf" providerId="ADAL" clId="{F1F4FC4A-FA50-4917-A0EC-FDC357DC1C14}" dt="2022-06-19T22:40:37.391" v="5377" actId="20577"/>
        <pc:sldMkLst>
          <pc:docMk/>
          <pc:sldMk cId="3668652124" sldId="322"/>
        </pc:sldMkLst>
        <pc:spChg chg="mod">
          <ac:chgData name="MARIANO SCAZZARIELLO" userId="5b4057c1-b251-4d2d-9a0d-a61cabc0beaf" providerId="ADAL" clId="{F1F4FC4A-FA50-4917-A0EC-FDC357DC1C14}" dt="2022-06-19T22:40:37.391" v="5377" actId="20577"/>
          <ac:spMkLst>
            <pc:docMk/>
            <pc:sldMk cId="3668652124" sldId="322"/>
            <ac:spMk id="29" creationId="{7C8DF26B-059E-014D-8737-9905B8D1F911}"/>
          </ac:spMkLst>
        </pc:spChg>
        <pc:spChg chg="mod">
          <ac:chgData name="MARIANO SCAZZARIELLO" userId="5b4057c1-b251-4d2d-9a0d-a61cabc0beaf" providerId="ADAL" clId="{F1F4FC4A-FA50-4917-A0EC-FDC357DC1C14}" dt="2022-06-19T15:47:34.420" v="3656" actId="20577"/>
          <ac:spMkLst>
            <pc:docMk/>
            <pc:sldMk cId="3668652124" sldId="322"/>
            <ac:spMk id="58" creationId="{334107CD-E11A-E026-87D4-8AFD06B5DAC7}"/>
          </ac:spMkLst>
        </pc:spChg>
      </pc:sldChg>
      <pc:sldChg chg="modSp mod">
        <pc:chgData name="MARIANO SCAZZARIELLO" userId="5b4057c1-b251-4d2d-9a0d-a61cabc0beaf" providerId="ADAL" clId="{F1F4FC4A-FA50-4917-A0EC-FDC357DC1C14}" dt="2022-06-19T14:52:13.546" v="1976" actId="6549"/>
        <pc:sldMkLst>
          <pc:docMk/>
          <pc:sldMk cId="2876712610" sldId="323"/>
        </pc:sldMkLst>
        <pc:spChg chg="mod">
          <ac:chgData name="MARIANO SCAZZARIELLO" userId="5b4057c1-b251-4d2d-9a0d-a61cabc0beaf" providerId="ADAL" clId="{F1F4FC4A-FA50-4917-A0EC-FDC357DC1C14}" dt="2022-06-18T22:55:10.064" v="87" actId="20577"/>
          <ac:spMkLst>
            <pc:docMk/>
            <pc:sldMk cId="2876712610" sldId="323"/>
            <ac:spMk id="6" creationId="{721EBE82-109E-E2E5-040A-29CD98EEBC9B}"/>
          </ac:spMkLst>
        </pc:spChg>
        <pc:spChg chg="mod">
          <ac:chgData name="MARIANO SCAZZARIELLO" userId="5b4057c1-b251-4d2d-9a0d-a61cabc0beaf" providerId="ADAL" clId="{F1F4FC4A-FA50-4917-A0EC-FDC357DC1C14}" dt="2022-06-19T14:52:13.546" v="1976" actId="6549"/>
          <ac:spMkLst>
            <pc:docMk/>
            <pc:sldMk cId="2876712610" sldId="323"/>
            <ac:spMk id="29" creationId="{7C8DF26B-059E-014D-8737-9905B8D1F911}"/>
          </ac:spMkLst>
        </pc:spChg>
      </pc:sldChg>
      <pc:sldChg chg="addSp delSp modSp mod">
        <pc:chgData name="MARIANO SCAZZARIELLO" userId="5b4057c1-b251-4d2d-9a0d-a61cabc0beaf" providerId="ADAL" clId="{F1F4FC4A-FA50-4917-A0EC-FDC357DC1C14}" dt="2022-06-19T15:41:47.337" v="3582" actId="113"/>
        <pc:sldMkLst>
          <pc:docMk/>
          <pc:sldMk cId="3156637026" sldId="324"/>
        </pc:sldMkLst>
        <pc:spChg chg="mod">
          <ac:chgData name="MARIANO SCAZZARIELLO" userId="5b4057c1-b251-4d2d-9a0d-a61cabc0beaf" providerId="ADAL" clId="{F1F4FC4A-FA50-4917-A0EC-FDC357DC1C14}" dt="2022-06-19T14:49:34.150" v="1962" actId="113"/>
          <ac:spMkLst>
            <pc:docMk/>
            <pc:sldMk cId="3156637026" sldId="324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5:41:36.858" v="3575" actId="113"/>
          <ac:spMkLst>
            <pc:docMk/>
            <pc:sldMk cId="3156637026" sldId="324"/>
            <ac:spMk id="5" creationId="{937358D0-B8B5-F92D-A7E9-EE9257EE42E6}"/>
          </ac:spMkLst>
        </pc:spChg>
        <pc:spChg chg="mod">
          <ac:chgData name="MARIANO SCAZZARIELLO" userId="5b4057c1-b251-4d2d-9a0d-a61cabc0beaf" providerId="ADAL" clId="{F1F4FC4A-FA50-4917-A0EC-FDC357DC1C14}" dt="2022-06-19T15:41:43.737" v="3580" actId="113"/>
          <ac:spMkLst>
            <pc:docMk/>
            <pc:sldMk cId="3156637026" sldId="324"/>
            <ac:spMk id="7" creationId="{8DCF2F88-2E20-65BB-9222-75F0A1793CAA}"/>
          </ac:spMkLst>
        </pc:spChg>
        <pc:spChg chg="mod">
          <ac:chgData name="MARIANO SCAZZARIELLO" userId="5b4057c1-b251-4d2d-9a0d-a61cabc0beaf" providerId="ADAL" clId="{F1F4FC4A-FA50-4917-A0EC-FDC357DC1C14}" dt="2022-06-19T15:41:47.337" v="3582" actId="113"/>
          <ac:spMkLst>
            <pc:docMk/>
            <pc:sldMk cId="3156637026" sldId="324"/>
            <ac:spMk id="10" creationId="{832BF7B6-B928-4AED-207E-09AF2E5590BF}"/>
          </ac:spMkLst>
        </pc:spChg>
        <pc:grpChg chg="add del mod">
          <ac:chgData name="MARIANO SCAZZARIELLO" userId="5b4057c1-b251-4d2d-9a0d-a61cabc0beaf" providerId="ADAL" clId="{F1F4FC4A-FA50-4917-A0EC-FDC357DC1C14}" dt="2022-06-18T22:51:02.097" v="43" actId="1076"/>
          <ac:grpSpMkLst>
            <pc:docMk/>
            <pc:sldMk cId="3156637026" sldId="324"/>
            <ac:grpSpMk id="3" creationId="{67EC6452-D327-AA47-BEA6-337D8CD93B4C}"/>
          </ac:grpSpMkLst>
        </pc:grpChg>
        <pc:grpChg chg="add del mod">
          <ac:chgData name="MARIANO SCAZZARIELLO" userId="5b4057c1-b251-4d2d-9a0d-a61cabc0beaf" providerId="ADAL" clId="{F1F4FC4A-FA50-4917-A0EC-FDC357DC1C14}" dt="2022-06-18T22:50:19.741" v="28" actId="14100"/>
          <ac:grpSpMkLst>
            <pc:docMk/>
            <pc:sldMk cId="3156637026" sldId="324"/>
            <ac:grpSpMk id="4" creationId="{69CEF05C-A9EE-1BDA-D8E2-1DD3E3B1EF59}"/>
          </ac:grpSpMkLst>
        </pc:grpChg>
        <pc:picChg chg="mod">
          <ac:chgData name="MARIANO SCAZZARIELLO" userId="5b4057c1-b251-4d2d-9a0d-a61cabc0beaf" providerId="ADAL" clId="{F1F4FC4A-FA50-4917-A0EC-FDC357DC1C14}" dt="2022-06-19T14:26:37.845" v="1509" actId="14826"/>
          <ac:picMkLst>
            <pc:docMk/>
            <pc:sldMk cId="3156637026" sldId="324"/>
            <ac:picMk id="11" creationId="{BE9A86C1-2885-EB6E-B0E9-248147A2D6B3}"/>
          </ac:picMkLst>
        </pc:picChg>
      </pc:sldChg>
      <pc:sldChg chg="modSp mod">
        <pc:chgData name="MARIANO SCAZZARIELLO" userId="5b4057c1-b251-4d2d-9a0d-a61cabc0beaf" providerId="ADAL" clId="{F1F4FC4A-FA50-4917-A0EC-FDC357DC1C14}" dt="2022-06-19T14:52:04.707" v="1973" actId="6549"/>
        <pc:sldMkLst>
          <pc:docMk/>
          <pc:sldMk cId="806920688" sldId="325"/>
        </pc:sldMkLst>
        <pc:spChg chg="mod">
          <ac:chgData name="MARIANO SCAZZARIELLO" userId="5b4057c1-b251-4d2d-9a0d-a61cabc0beaf" providerId="ADAL" clId="{F1F4FC4A-FA50-4917-A0EC-FDC357DC1C14}" dt="2022-06-19T14:52:04.707" v="1973" actId="6549"/>
          <ac:spMkLst>
            <pc:docMk/>
            <pc:sldMk cId="806920688" sldId="325"/>
            <ac:spMk id="6" creationId="{01ED0656-78F9-3F35-209C-B6CA2E8807FB}"/>
          </ac:spMkLst>
        </pc:spChg>
      </pc:sldChg>
      <pc:sldChg chg="modSp mod">
        <pc:chgData name="MARIANO SCAZZARIELLO" userId="5b4057c1-b251-4d2d-9a0d-a61cabc0beaf" providerId="ADAL" clId="{F1F4FC4A-FA50-4917-A0EC-FDC357DC1C14}" dt="2022-06-19T14:53:37.425" v="1998" actId="1076"/>
        <pc:sldMkLst>
          <pc:docMk/>
          <pc:sldMk cId="1473301383" sldId="326"/>
        </pc:sldMkLst>
        <pc:spChg chg="mod">
          <ac:chgData name="MARIANO SCAZZARIELLO" userId="5b4057c1-b251-4d2d-9a0d-a61cabc0beaf" providerId="ADAL" clId="{F1F4FC4A-FA50-4917-A0EC-FDC357DC1C14}" dt="2022-06-19T14:53:26.571" v="1996" actId="1076"/>
          <ac:spMkLst>
            <pc:docMk/>
            <pc:sldMk cId="1473301383" sldId="326"/>
            <ac:spMk id="2" creationId="{5023211B-B331-4144-86D1-C52E81442AC4}"/>
          </ac:spMkLst>
        </pc:spChg>
        <pc:picChg chg="mod">
          <ac:chgData name="MARIANO SCAZZARIELLO" userId="5b4057c1-b251-4d2d-9a0d-a61cabc0beaf" providerId="ADAL" clId="{F1F4FC4A-FA50-4917-A0EC-FDC357DC1C14}" dt="2022-06-19T14:53:37.425" v="1998" actId="1076"/>
          <ac:picMkLst>
            <pc:docMk/>
            <pc:sldMk cId="1473301383" sldId="326"/>
            <ac:picMk id="7" creationId="{30BF0AD1-C747-EF24-30A2-89BD26ADBAEC}"/>
          </ac:picMkLst>
        </pc:picChg>
      </pc:sldChg>
      <pc:sldChg chg="modSp add mod">
        <pc:chgData name="MARIANO SCAZZARIELLO" userId="5b4057c1-b251-4d2d-9a0d-a61cabc0beaf" providerId="ADAL" clId="{F1F4FC4A-FA50-4917-A0EC-FDC357DC1C14}" dt="2022-06-19T17:01:30.600" v="4671" actId="20577"/>
        <pc:sldMkLst>
          <pc:docMk/>
          <pc:sldMk cId="3141307497" sldId="327"/>
        </pc:sldMkLst>
        <pc:spChg chg="mod">
          <ac:chgData name="MARIANO SCAZZARIELLO" userId="5b4057c1-b251-4d2d-9a0d-a61cabc0beaf" providerId="ADAL" clId="{F1F4FC4A-FA50-4917-A0EC-FDC357DC1C14}" dt="2022-06-19T16:26:03.862" v="4415" actId="6549"/>
          <ac:spMkLst>
            <pc:docMk/>
            <pc:sldMk cId="3141307497" sldId="327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7:01:30.600" v="4671" actId="20577"/>
          <ac:spMkLst>
            <pc:docMk/>
            <pc:sldMk cId="3141307497" sldId="327"/>
            <ac:spMk id="6" creationId="{D4414B69-FA34-9B9D-57A0-D0EC4E3D62AD}"/>
          </ac:spMkLst>
        </pc:spChg>
      </pc:sldChg>
      <pc:sldChg chg="addSp modSp add mod">
        <pc:chgData name="MARIANO SCAZZARIELLO" userId="5b4057c1-b251-4d2d-9a0d-a61cabc0beaf" providerId="ADAL" clId="{F1F4FC4A-FA50-4917-A0EC-FDC357DC1C14}" dt="2022-06-19T15:23:14.610" v="2859" actId="2711"/>
        <pc:sldMkLst>
          <pc:docMk/>
          <pc:sldMk cId="4226037909" sldId="328"/>
        </pc:sldMkLst>
        <pc:spChg chg="mod">
          <ac:chgData name="MARIANO SCAZZARIELLO" userId="5b4057c1-b251-4d2d-9a0d-a61cabc0beaf" providerId="ADAL" clId="{F1F4FC4A-FA50-4917-A0EC-FDC357DC1C14}" dt="2022-06-19T15:23:14.610" v="2859" actId="2711"/>
          <ac:spMkLst>
            <pc:docMk/>
            <pc:sldMk cId="4226037909" sldId="328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5:17:14.056" v="2816" actId="20577"/>
          <ac:spMkLst>
            <pc:docMk/>
            <pc:sldMk cId="4226037909" sldId="328"/>
            <ac:spMk id="6" creationId="{D4414B69-FA34-9B9D-57A0-D0EC4E3D62AD}"/>
          </ac:spMkLst>
        </pc:spChg>
        <pc:picChg chg="add mod">
          <ac:chgData name="MARIANO SCAZZARIELLO" userId="5b4057c1-b251-4d2d-9a0d-a61cabc0beaf" providerId="ADAL" clId="{F1F4FC4A-FA50-4917-A0EC-FDC357DC1C14}" dt="2022-06-19T15:22:10.787" v="2821" actId="1076"/>
          <ac:picMkLst>
            <pc:docMk/>
            <pc:sldMk cId="4226037909" sldId="328"/>
            <ac:picMk id="4" creationId="{DEB9E953-6003-F5F6-94D6-65A8B25D3231}"/>
          </ac:picMkLst>
        </pc:picChg>
        <pc:picChg chg="add mod">
          <ac:chgData name="MARIANO SCAZZARIELLO" userId="5b4057c1-b251-4d2d-9a0d-a61cabc0beaf" providerId="ADAL" clId="{F1F4FC4A-FA50-4917-A0EC-FDC357DC1C14}" dt="2022-06-19T15:22:18.996" v="2823" actId="1076"/>
          <ac:picMkLst>
            <pc:docMk/>
            <pc:sldMk cId="4226037909" sldId="328"/>
            <ac:picMk id="7" creationId="{8F86DAA2-872E-F7A5-EF4D-C9AE1B1BDB52}"/>
          </ac:picMkLst>
        </pc:picChg>
      </pc:sldChg>
      <pc:sldChg chg="addSp delSp modSp add mod">
        <pc:chgData name="MARIANO SCAZZARIELLO" userId="5b4057c1-b251-4d2d-9a0d-a61cabc0beaf" providerId="ADAL" clId="{F1F4FC4A-FA50-4917-A0EC-FDC357DC1C14}" dt="2022-06-19T22:44:42.191" v="5383" actId="113"/>
        <pc:sldMkLst>
          <pc:docMk/>
          <pc:sldMk cId="2929894269" sldId="329"/>
        </pc:sldMkLst>
        <pc:spChg chg="mod">
          <ac:chgData name="MARIANO SCAZZARIELLO" userId="5b4057c1-b251-4d2d-9a0d-a61cabc0beaf" providerId="ADAL" clId="{F1F4FC4A-FA50-4917-A0EC-FDC357DC1C14}" dt="2022-06-19T15:23:19.918" v="2861" actId="113"/>
          <ac:spMkLst>
            <pc:docMk/>
            <pc:sldMk cId="2929894269" sldId="329"/>
            <ac:spMk id="2" creationId="{7526D68A-1505-4818-A894-9E54DE3A26F8}"/>
          </ac:spMkLst>
        </pc:spChg>
        <pc:spChg chg="add del mod">
          <ac:chgData name="MARIANO SCAZZARIELLO" userId="5b4057c1-b251-4d2d-9a0d-a61cabc0beaf" providerId="ADAL" clId="{F1F4FC4A-FA50-4917-A0EC-FDC357DC1C14}" dt="2022-06-19T15:24:22.591" v="2867" actId="478"/>
          <ac:spMkLst>
            <pc:docMk/>
            <pc:sldMk cId="2929894269" sldId="329"/>
            <ac:spMk id="5" creationId="{BC018583-83E8-1BA5-2F1D-2F8A3CC512B1}"/>
          </ac:spMkLst>
        </pc:spChg>
        <pc:spChg chg="del">
          <ac:chgData name="MARIANO SCAZZARIELLO" userId="5b4057c1-b251-4d2d-9a0d-a61cabc0beaf" providerId="ADAL" clId="{F1F4FC4A-FA50-4917-A0EC-FDC357DC1C14}" dt="2022-06-19T15:24:18.433" v="2864" actId="478"/>
          <ac:spMkLst>
            <pc:docMk/>
            <pc:sldMk cId="2929894269" sldId="329"/>
            <ac:spMk id="6" creationId="{D4414B69-FA34-9B9D-57A0-D0EC4E3D62AD}"/>
          </ac:spMkLst>
        </pc:spChg>
        <pc:spChg chg="add del mod">
          <ac:chgData name="MARIANO SCAZZARIELLO" userId="5b4057c1-b251-4d2d-9a0d-a61cabc0beaf" providerId="ADAL" clId="{F1F4FC4A-FA50-4917-A0EC-FDC357DC1C14}" dt="2022-06-19T15:24:21.604" v="2866"/>
          <ac:spMkLst>
            <pc:docMk/>
            <pc:sldMk cId="2929894269" sldId="329"/>
            <ac:spMk id="8" creationId="{8AFD1BD9-AE22-E1AB-E9A4-1625DEBC8F48}"/>
          </ac:spMkLst>
        </pc:spChg>
        <pc:spChg chg="add mod">
          <ac:chgData name="MARIANO SCAZZARIELLO" userId="5b4057c1-b251-4d2d-9a0d-a61cabc0beaf" providerId="ADAL" clId="{F1F4FC4A-FA50-4917-A0EC-FDC357DC1C14}" dt="2022-06-19T22:44:42.191" v="5383" actId="113"/>
          <ac:spMkLst>
            <pc:docMk/>
            <pc:sldMk cId="2929894269" sldId="329"/>
            <ac:spMk id="9" creationId="{26D6FE4B-C4D6-CD85-09CA-DE966C848991}"/>
          </ac:spMkLst>
        </pc:spChg>
        <pc:spChg chg="add del">
          <ac:chgData name="MARIANO SCAZZARIELLO" userId="5b4057c1-b251-4d2d-9a0d-a61cabc0beaf" providerId="ADAL" clId="{F1F4FC4A-FA50-4917-A0EC-FDC357DC1C14}" dt="2022-06-19T15:33:02.192" v="3468" actId="22"/>
          <ac:spMkLst>
            <pc:docMk/>
            <pc:sldMk cId="2929894269" sldId="329"/>
            <ac:spMk id="11" creationId="{BA38BA8E-4F89-8A54-0F8C-B0D71A7FA6A5}"/>
          </ac:spMkLst>
        </pc:spChg>
        <pc:picChg chg="del">
          <ac:chgData name="MARIANO SCAZZARIELLO" userId="5b4057c1-b251-4d2d-9a0d-a61cabc0beaf" providerId="ADAL" clId="{F1F4FC4A-FA50-4917-A0EC-FDC357DC1C14}" dt="2022-06-19T15:24:16.938" v="2862" actId="478"/>
          <ac:picMkLst>
            <pc:docMk/>
            <pc:sldMk cId="2929894269" sldId="329"/>
            <ac:picMk id="4" creationId="{DEB9E953-6003-F5F6-94D6-65A8B25D3231}"/>
          </ac:picMkLst>
        </pc:picChg>
        <pc:picChg chg="del">
          <ac:chgData name="MARIANO SCAZZARIELLO" userId="5b4057c1-b251-4d2d-9a0d-a61cabc0beaf" providerId="ADAL" clId="{F1F4FC4A-FA50-4917-A0EC-FDC357DC1C14}" dt="2022-06-19T15:24:17.244" v="2863" actId="478"/>
          <ac:picMkLst>
            <pc:docMk/>
            <pc:sldMk cId="2929894269" sldId="329"/>
            <ac:picMk id="7" creationId="{8F86DAA2-872E-F7A5-EF4D-C9AE1B1BDB52}"/>
          </ac:picMkLst>
        </pc:picChg>
      </pc:sldChg>
      <pc:sldChg chg="addSp delSp modSp add mod">
        <pc:chgData name="MARIANO SCAZZARIELLO" userId="5b4057c1-b251-4d2d-9a0d-a61cabc0beaf" providerId="ADAL" clId="{F1F4FC4A-FA50-4917-A0EC-FDC357DC1C14}" dt="2022-06-19T15:49:28.617" v="3697" actId="20577"/>
        <pc:sldMkLst>
          <pc:docMk/>
          <pc:sldMk cId="1008941521" sldId="330"/>
        </pc:sldMkLst>
        <pc:spChg chg="mod">
          <ac:chgData name="MARIANO SCAZZARIELLO" userId="5b4057c1-b251-4d2d-9a0d-a61cabc0beaf" providerId="ADAL" clId="{F1F4FC4A-FA50-4917-A0EC-FDC357DC1C14}" dt="2022-06-19T15:49:28.617" v="3697" actId="20577"/>
          <ac:spMkLst>
            <pc:docMk/>
            <pc:sldMk cId="1008941521" sldId="330"/>
            <ac:spMk id="2" creationId="{7526D68A-1505-4818-A894-9E54DE3A26F8}"/>
          </ac:spMkLst>
        </pc:spChg>
        <pc:spChg chg="add del mod">
          <ac:chgData name="MARIANO SCAZZARIELLO" userId="5b4057c1-b251-4d2d-9a0d-a61cabc0beaf" providerId="ADAL" clId="{F1F4FC4A-FA50-4917-A0EC-FDC357DC1C14}" dt="2022-06-19T15:33:15.673" v="3487" actId="478"/>
          <ac:spMkLst>
            <pc:docMk/>
            <pc:sldMk cId="1008941521" sldId="330"/>
            <ac:spMk id="4" creationId="{3D61224B-1A34-3335-389B-5AFCA81BE3EE}"/>
          </ac:spMkLst>
        </pc:spChg>
        <pc:spChg chg="del">
          <ac:chgData name="MARIANO SCAZZARIELLO" userId="5b4057c1-b251-4d2d-9a0d-a61cabc0beaf" providerId="ADAL" clId="{F1F4FC4A-FA50-4917-A0EC-FDC357DC1C14}" dt="2022-06-19T15:33:13.628" v="3486" actId="478"/>
          <ac:spMkLst>
            <pc:docMk/>
            <pc:sldMk cId="1008941521" sldId="330"/>
            <ac:spMk id="9" creationId="{26D6FE4B-C4D6-CD85-09CA-DE966C848991}"/>
          </ac:spMkLst>
        </pc:spChg>
        <pc:graphicFrameChg chg="add del mod">
          <ac:chgData name="MARIANO SCAZZARIELLO" userId="5b4057c1-b251-4d2d-9a0d-a61cabc0beaf" providerId="ADAL" clId="{F1F4FC4A-FA50-4917-A0EC-FDC357DC1C14}" dt="2022-06-19T15:33:23.295" v="3491" actId="478"/>
          <ac:graphicFrameMkLst>
            <pc:docMk/>
            <pc:sldMk cId="1008941521" sldId="330"/>
            <ac:graphicFrameMk id="5" creationId="{A02F63A8-7D47-1BC0-7A75-7716A0FD0448}"/>
          </ac:graphicFrameMkLst>
        </pc:graphicFrameChg>
        <pc:picChg chg="add del mod">
          <ac:chgData name="MARIANO SCAZZARIELLO" userId="5b4057c1-b251-4d2d-9a0d-a61cabc0beaf" providerId="ADAL" clId="{F1F4FC4A-FA50-4917-A0EC-FDC357DC1C14}" dt="2022-06-19T15:33:56.812" v="3497"/>
          <ac:picMkLst>
            <pc:docMk/>
            <pc:sldMk cId="1008941521" sldId="330"/>
            <ac:picMk id="7" creationId="{C8FC12AA-0B4D-2E40-3C28-487193039E24}"/>
          </ac:picMkLst>
        </pc:picChg>
        <pc:picChg chg="add mod">
          <ac:chgData name="MARIANO SCAZZARIELLO" userId="5b4057c1-b251-4d2d-9a0d-a61cabc0beaf" providerId="ADAL" clId="{F1F4FC4A-FA50-4917-A0EC-FDC357DC1C14}" dt="2022-06-19T15:35:17.734" v="3509" actId="1076"/>
          <ac:picMkLst>
            <pc:docMk/>
            <pc:sldMk cId="1008941521" sldId="330"/>
            <ac:picMk id="10" creationId="{0CE3F79C-6CE7-1D6D-2486-5550D07F0BAC}"/>
          </ac:picMkLst>
        </pc:picChg>
      </pc:sldChg>
      <pc:sldChg chg="addSp delSp modSp add mod">
        <pc:chgData name="MARIANO SCAZZARIELLO" userId="5b4057c1-b251-4d2d-9a0d-a61cabc0beaf" providerId="ADAL" clId="{F1F4FC4A-FA50-4917-A0EC-FDC357DC1C14}" dt="2022-06-19T17:19:45.977" v="5230" actId="166"/>
        <pc:sldMkLst>
          <pc:docMk/>
          <pc:sldMk cId="290730978" sldId="331"/>
        </pc:sldMkLst>
        <pc:spChg chg="mod">
          <ac:chgData name="MARIANO SCAZZARIELLO" userId="5b4057c1-b251-4d2d-9a0d-a61cabc0beaf" providerId="ADAL" clId="{F1F4FC4A-FA50-4917-A0EC-FDC357DC1C14}" dt="2022-06-19T16:31:31.546" v="4607" actId="20577"/>
          <ac:spMkLst>
            <pc:docMk/>
            <pc:sldMk cId="290730978" sldId="331"/>
            <ac:spMk id="2" creationId="{7526D68A-1505-4818-A894-9E54DE3A26F8}"/>
          </ac:spMkLst>
        </pc:spChg>
        <pc:spChg chg="add mod">
          <ac:chgData name="MARIANO SCAZZARIELLO" userId="5b4057c1-b251-4d2d-9a0d-a61cabc0beaf" providerId="ADAL" clId="{F1F4FC4A-FA50-4917-A0EC-FDC357DC1C14}" dt="2022-06-19T16:36:45.157" v="4632" actId="27636"/>
          <ac:spMkLst>
            <pc:docMk/>
            <pc:sldMk cId="290730978" sldId="331"/>
            <ac:spMk id="4" creationId="{2247EB77-08D3-6973-9A10-E7E9F1C9E24D}"/>
          </ac:spMkLst>
        </pc:spChg>
        <pc:spChg chg="del">
          <ac:chgData name="MARIANO SCAZZARIELLO" userId="5b4057c1-b251-4d2d-9a0d-a61cabc0beaf" providerId="ADAL" clId="{F1F4FC4A-FA50-4917-A0EC-FDC357DC1C14}" dt="2022-06-19T16:26:27.108" v="4466" actId="478"/>
          <ac:spMkLst>
            <pc:docMk/>
            <pc:sldMk cId="290730978" sldId="331"/>
            <ac:spMk id="6" creationId="{D4414B69-FA34-9B9D-57A0-D0EC4E3D62AD}"/>
          </ac:spMkLst>
        </pc:spChg>
        <pc:picChg chg="add mod modCrop">
          <ac:chgData name="MARIANO SCAZZARIELLO" userId="5b4057c1-b251-4d2d-9a0d-a61cabc0beaf" providerId="ADAL" clId="{F1F4FC4A-FA50-4917-A0EC-FDC357DC1C14}" dt="2022-06-19T16:36:47.847" v="4634" actId="1036"/>
          <ac:picMkLst>
            <pc:docMk/>
            <pc:sldMk cId="290730978" sldId="331"/>
            <ac:picMk id="7" creationId="{412FBFEB-E07B-FE0F-ABDF-B5C746ED811A}"/>
          </ac:picMkLst>
        </pc:picChg>
        <pc:picChg chg="add mod ord">
          <ac:chgData name="MARIANO SCAZZARIELLO" userId="5b4057c1-b251-4d2d-9a0d-a61cabc0beaf" providerId="ADAL" clId="{F1F4FC4A-FA50-4917-A0EC-FDC357DC1C14}" dt="2022-06-19T16:55:14.940" v="4650" actId="1076"/>
          <ac:picMkLst>
            <pc:docMk/>
            <pc:sldMk cId="290730978" sldId="331"/>
            <ac:picMk id="9" creationId="{AAC022BF-3720-04F4-7A72-B5B3C10917FC}"/>
          </ac:picMkLst>
        </pc:picChg>
        <pc:picChg chg="add mod ord">
          <ac:chgData name="MARIANO SCAZZARIELLO" userId="5b4057c1-b251-4d2d-9a0d-a61cabc0beaf" providerId="ADAL" clId="{F1F4FC4A-FA50-4917-A0EC-FDC357DC1C14}" dt="2022-06-19T17:19:45.977" v="5230" actId="166"/>
          <ac:picMkLst>
            <pc:docMk/>
            <pc:sldMk cId="290730978" sldId="331"/>
            <ac:picMk id="11" creationId="{E2DC71E6-9092-1966-9B99-2B6D4E49BC35}"/>
          </ac:picMkLst>
        </pc:picChg>
        <pc:picChg chg="add mod">
          <ac:chgData name="MARIANO SCAZZARIELLO" userId="5b4057c1-b251-4d2d-9a0d-a61cabc0beaf" providerId="ADAL" clId="{F1F4FC4A-FA50-4917-A0EC-FDC357DC1C14}" dt="2022-06-19T16:55:18.011" v="4651" actId="1076"/>
          <ac:picMkLst>
            <pc:docMk/>
            <pc:sldMk cId="290730978" sldId="331"/>
            <ac:picMk id="13" creationId="{7600711A-1CD9-F234-DBA9-1661B76F8ECF}"/>
          </ac:picMkLst>
        </pc:picChg>
        <pc:picChg chg="add mod">
          <ac:chgData name="MARIANO SCAZZARIELLO" userId="5b4057c1-b251-4d2d-9a0d-a61cabc0beaf" providerId="ADAL" clId="{F1F4FC4A-FA50-4917-A0EC-FDC357DC1C14}" dt="2022-06-19T16:55:13.108" v="4649" actId="1076"/>
          <ac:picMkLst>
            <pc:docMk/>
            <pc:sldMk cId="290730978" sldId="331"/>
            <ac:picMk id="15" creationId="{822926DC-334F-83F3-1F05-13129BFE9FF1}"/>
          </ac:picMkLst>
        </pc:picChg>
      </pc:sldChg>
      <pc:sldChg chg="modSp add mod">
        <pc:chgData name="MARIANO SCAZZARIELLO" userId="5b4057c1-b251-4d2d-9a0d-a61cabc0beaf" providerId="ADAL" clId="{F1F4FC4A-FA50-4917-A0EC-FDC357DC1C14}" dt="2022-06-19T17:20:52.567" v="5280" actId="20577"/>
        <pc:sldMkLst>
          <pc:docMk/>
          <pc:sldMk cId="3244696497" sldId="332"/>
        </pc:sldMkLst>
        <pc:spChg chg="mod">
          <ac:chgData name="MARIANO SCAZZARIELLO" userId="5b4057c1-b251-4d2d-9a0d-a61cabc0beaf" providerId="ADAL" clId="{F1F4FC4A-FA50-4917-A0EC-FDC357DC1C14}" dt="2022-06-19T17:20:44.799" v="5244" actId="20577"/>
          <ac:spMkLst>
            <pc:docMk/>
            <pc:sldMk cId="3244696497" sldId="332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F1F4FC4A-FA50-4917-A0EC-FDC357DC1C14}" dt="2022-06-19T17:20:52.567" v="5280" actId="20577"/>
          <ac:spMkLst>
            <pc:docMk/>
            <pc:sldMk cId="3244696497" sldId="332"/>
            <ac:spMk id="5" creationId="{C5399D92-6AA5-6C8F-BFC5-0ADC02A6B780}"/>
          </ac:spMkLst>
        </pc:spChg>
      </pc:sldChg>
      <pc:sldChg chg="add del ord">
        <pc:chgData name="MARIANO SCAZZARIELLO" userId="5b4057c1-b251-4d2d-9a0d-a61cabc0beaf" providerId="ADAL" clId="{F1F4FC4A-FA50-4917-A0EC-FDC357DC1C14}" dt="2022-06-19T17:21:54.245" v="5358" actId="2696"/>
        <pc:sldMkLst>
          <pc:docMk/>
          <pc:sldMk cId="822468370" sldId="333"/>
        </pc:sldMkLst>
      </pc:sldChg>
      <pc:sldChg chg="add ord">
        <pc:chgData name="MARIANO SCAZZARIELLO" userId="5b4057c1-b251-4d2d-9a0d-a61cabc0beaf" providerId="ADAL" clId="{F1F4FC4A-FA50-4917-A0EC-FDC357DC1C14}" dt="2022-06-19T17:21:52.194" v="5357"/>
        <pc:sldMkLst>
          <pc:docMk/>
          <pc:sldMk cId="4225203158" sldId="334"/>
        </pc:sldMkLst>
      </pc:sldChg>
    </pc:docChg>
  </pc:docChgLst>
  <pc:docChgLst>
    <pc:chgData name="Mariano Scazzariello" userId="5b4057c1-b251-4d2d-9a0d-a61cabc0beaf" providerId="ADAL" clId="{5DCAC709-9F28-4D48-86B0-B98EFF83E66C}"/>
    <pc:docChg chg="undo custSel addSld delSld modSld sldOrd">
      <pc:chgData name="Mariano Scazzariello" userId="5b4057c1-b251-4d2d-9a0d-a61cabc0beaf" providerId="ADAL" clId="{5DCAC709-9F28-4D48-86B0-B98EFF83E66C}" dt="2022-10-25T17:02:28.874" v="9497" actId="20577"/>
      <pc:docMkLst>
        <pc:docMk/>
      </pc:docMkLst>
      <pc:sldChg chg="modNotesTx">
        <pc:chgData name="Mariano Scazzariello" userId="5b4057c1-b251-4d2d-9a0d-a61cabc0beaf" providerId="ADAL" clId="{5DCAC709-9F28-4D48-86B0-B98EFF83E66C}" dt="2022-10-25T17:02:28.874" v="9497" actId="20577"/>
        <pc:sldMkLst>
          <pc:docMk/>
          <pc:sldMk cId="2964686414" sldId="298"/>
        </pc:sldMkLst>
      </pc:sldChg>
      <pc:sldChg chg="modNotesTx">
        <pc:chgData name="Mariano Scazzariello" userId="5b4057c1-b251-4d2d-9a0d-a61cabc0beaf" providerId="ADAL" clId="{5DCAC709-9F28-4D48-86B0-B98EFF83E66C}" dt="2022-10-25T16:57:32.519" v="9398" actId="20577"/>
        <pc:sldMkLst>
          <pc:docMk/>
          <pc:sldMk cId="732485240" sldId="300"/>
        </pc:sldMkLst>
      </pc:sldChg>
      <pc:sldChg chg="modNotesTx">
        <pc:chgData name="Mariano Scazzariello" userId="5b4057c1-b251-4d2d-9a0d-a61cabc0beaf" providerId="ADAL" clId="{5DCAC709-9F28-4D48-86B0-B98EFF83E66C}" dt="2022-10-25T16:01:04.748" v="6115" actId="20577"/>
        <pc:sldMkLst>
          <pc:docMk/>
          <pc:sldMk cId="2780866238" sldId="339"/>
        </pc:sldMkLst>
      </pc:sldChg>
      <pc:sldChg chg="addSp delSp modSp del mod ord modClrScheme chgLayout modNotesTx">
        <pc:chgData name="Mariano Scazzariello" userId="5b4057c1-b251-4d2d-9a0d-a61cabc0beaf" providerId="ADAL" clId="{5DCAC709-9F28-4D48-86B0-B98EFF83E66C}" dt="2022-10-25T14:58:51.744" v="1609" actId="2696"/>
        <pc:sldMkLst>
          <pc:docMk/>
          <pc:sldMk cId="3606164524" sldId="342"/>
        </pc:sldMkLst>
        <pc:spChg chg="del mod ord">
          <ac:chgData name="Mariano Scazzariello" userId="5b4057c1-b251-4d2d-9a0d-a61cabc0beaf" providerId="ADAL" clId="{5DCAC709-9F28-4D48-86B0-B98EFF83E66C}" dt="2022-10-25T13:22:34.281" v="8" actId="478"/>
          <ac:spMkLst>
            <pc:docMk/>
            <pc:sldMk cId="3606164524" sldId="342"/>
            <ac:spMk id="2" creationId="{7526D68A-1505-4818-A894-9E54DE3A26F8}"/>
          </ac:spMkLst>
        </pc:spChg>
        <pc:spChg chg="del mod ord">
          <ac:chgData name="Mariano Scazzariello" userId="5b4057c1-b251-4d2d-9a0d-a61cabc0beaf" providerId="ADAL" clId="{5DCAC709-9F28-4D48-86B0-B98EFF83E66C}" dt="2022-10-25T14:57:48.317" v="1594" actId="478"/>
          <ac:spMkLst>
            <pc:docMk/>
            <pc:sldMk cId="3606164524" sldId="342"/>
            <ac:spMk id="3" creationId="{66BCF958-6BEF-2168-E099-DE170ED004DD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4" creationId="{563ED199-95EE-E42C-ED13-0FC8C7C651FF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" creationId="{D4A8FD38-4AA5-6BE9-9AAF-C242AEBCB86E}"/>
          </ac:spMkLst>
        </pc:spChg>
        <pc:spChg chg="del">
          <ac:chgData name="Mariano Scazzariello" userId="5b4057c1-b251-4d2d-9a0d-a61cabc0beaf" providerId="ADAL" clId="{5DCAC709-9F28-4D48-86B0-B98EFF83E66C}" dt="2022-10-25T13:22:07.446" v="0" actId="478"/>
          <ac:spMkLst>
            <pc:docMk/>
            <pc:sldMk cId="3606164524" sldId="342"/>
            <ac:spMk id="7" creationId="{D767F695-64B6-02F0-11F6-620333F7C46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9" creationId="{54A68CEB-6476-3FB5-9B15-432FD5BA97D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0" creationId="{DADACCEF-0280-C07E-98B5-40D51042CBD2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1" creationId="{AB1CE7AA-8A86-1613-8AC5-BE2BA58953A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3" creationId="{82F033AE-4031-6016-A97D-D21606139C38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" creationId="{9F06AA2F-5EE3-8EDA-8947-2986335C9B57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5" creationId="{A9CC3ECA-2359-3714-6E43-AD7509F49B5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7" creationId="{67B1784D-1513-72B3-7701-B3992354EA2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9" creationId="{FA1C8CBC-3951-A4D4-7EFC-AD5BDE7C1257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0" creationId="{9738799F-5E32-3FB9-4D07-909FB881EBD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" creationId="{F4CB638B-33FC-7832-D0FD-2ED31B9014CC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2" creationId="{555EC2FD-0193-6298-5551-4F6C97BADDAA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3" creationId="{1B2924AB-D5E1-A9B9-F62B-B6E7DDF28C0B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4" creationId="{349DF9D1-E242-6649-FA58-01C7BF871EA0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5" creationId="{E7A77BB4-6226-B59E-C1E5-78A1A7786011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6" creationId="{DA9D36B0-A34F-49FC-AFF3-F93ED69DDC8C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7" creationId="{F13DBC04-82CF-45A2-90F4-71AC389F6F7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" creationId="{55E39A2D-A3D8-6E06-7AFD-CCBB5B7C18D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" creationId="{90EAB8E0-64BA-9D38-18F1-E54D6DDF15A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1" creationId="{7BDB8EFD-198A-498B-81F3-EA83DA5F8B41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2" creationId="{D8282D2A-E3DE-C0A0-10A7-A54732303338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3" creationId="{FB80B8CB-C766-D291-698F-D86A2E6D36E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4" creationId="{24576CF6-A5E7-38C3-523F-8409576B97D0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5" creationId="{8FDA2B09-8CAC-DB50-9756-A7480B72154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6" creationId="{3A8E70B0-8E4B-0299-325D-CCF65B48948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7" creationId="{ACA53E4D-52D0-4472-2231-B0247E47825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9" creationId="{E4F2D94F-1221-0561-3193-6DA93138825D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40" creationId="{BC974BDB-357C-E345-9AD7-98AD3BC5087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42" creationId="{595D7BE9-3430-E31D-3286-5BCFBDE18DE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43" creationId="{FEBA4D9F-689A-7C3E-4F9B-83DF5042ACDE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44" creationId="{3320CE62-6D95-EB53-4654-61894B5BB56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46" creationId="{2027937B-A335-304D-6DE6-51FFBE5B6DD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47" creationId="{AF38B979-0D62-6839-B9E9-8012FC9C5A02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48" creationId="{0DCDF5C4-7BB8-0914-55F2-35AC367F5391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49" creationId="{D6A6F6E9-DFAD-8C03-C321-908300BE3439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0" creationId="{6D2B6FF2-D74F-40CC-E0DF-C2FE5BD19E7C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1" creationId="{45BD0B33-E6D5-852E-AA76-77DB149BEB07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2" creationId="{EE4FFA32-95BC-2B0B-734D-3535E04EDCD6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3" creationId="{5A77808A-C653-D37F-8E7C-B342864C0F6C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4" creationId="{1782FB84-E8C9-221C-3F7C-7A3B95EDE5F2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5" creationId="{03F9F1F8-0474-633E-6623-453DDFFE3E5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58" creationId="{901F491F-DC39-9818-89BE-6798D8192C5D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59" creationId="{4CAF9FD6-7640-D023-2373-004ACE869269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0" creationId="{5626BECC-2CB2-6BCC-D321-AE25BC14EC0F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1" creationId="{CB461CC6-F5B7-CD2B-F0FA-8AD64A85D1B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5" creationId="{E1536EDE-80F7-256F-DE7E-0E5976910465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6" creationId="{D56DC664-C15E-3F80-93BE-7C054F174AD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7" creationId="{4B2459BE-EDA7-6C79-17C2-BCAF6D863825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68" creationId="{E0F9DF5B-79BC-CBB1-C483-F1062566D7F6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70" creationId="{70379DC3-4302-720A-AC19-FB65582CAD06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71" creationId="{63628644-E449-A231-79C7-88E41CBA1CC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72" creationId="{6FA978AB-05F1-08D4-6C51-414F40F3B900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73" creationId="{54708205-F6A6-3859-C27E-457C65B7680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75" creationId="{3222734F-EFCB-5E04-1ED4-2CEE20C1F9F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76" creationId="{4918703A-08E4-3851-9307-4C2AA37BB59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77" creationId="{3C8CBE12-70D6-030A-29BF-0210E47D45D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78" creationId="{8A88201C-BC1B-9013-DC0F-65ACA4D1DA67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79" creationId="{2E90BACC-342E-7191-6078-CB22CFC3E017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80" creationId="{96C9F01B-0FBF-1449-28BE-C5C7A424D588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82" creationId="{D67113F3-D86B-248E-D751-8ACBFCDE2697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83" creationId="{508F3B90-4B68-798F-F9D8-E620019B22E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84" creationId="{E819A360-F6F7-2BDD-34F5-C294E379B99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85" creationId="{A25BC7A7-AE9A-A8A5-2B8B-D81E72E539C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87" creationId="{56C3FD8C-AD7D-4D3D-DA1B-C0435129982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88" creationId="{AABADA33-0886-09DB-4835-60DF88E09A6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89" creationId="{8BB1BABD-BE7C-44A9-C3A3-E9C18BFA5AE8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0" creationId="{0C870068-2884-1E44-CCBB-8FDBDA9551F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1" creationId="{90943D42-E3E4-BE0E-1E02-0966F46DEC5D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2" creationId="{2EC35E00-D316-CD0D-A232-C298E4999971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3" creationId="{D87BEBAB-0F42-5F90-BE56-F2229ABF3E2B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4" creationId="{472B345C-46FB-14D3-16BA-7C9E775CD250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5" creationId="{735B49B1-EB7A-3502-8D3D-6424D8005DEF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96" creationId="{0C86E256-BFCA-D821-9CCC-7D66CCCFF73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98" creationId="{89EB9C96-0493-472A-31B5-67EA91E1DAD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99" creationId="{3B43D5A0-B40B-9AA0-552F-B27DAA8515E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01" creationId="{E34A5424-B2FA-78B6-2AF1-7ABF3AABEE2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02" creationId="{7E1B9C24-71C9-FB0D-A83D-592DAACCA750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03" creationId="{350B7C8C-F1EB-7E03-C23C-A65A5F221AC9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04" creationId="{E3FF3FDB-BDC4-4A64-A4A7-6130368907AA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05" creationId="{A68DFDAC-86F7-7046-51BF-F00C91E05F6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08" creationId="{8AB3BB42-22F7-2D98-C208-393E85E8631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09" creationId="{E8C13C4C-BAC2-9D21-764A-321D92D206A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11" creationId="{5E2CE7E1-2ED8-324B-0D7B-4517B02F8D6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12" creationId="{9F59223F-1610-1A67-8398-AE0DF38D1962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14" creationId="{190FD0E3-0974-1E97-2776-1AD76D35AE3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15" creationId="{C3983560-6B32-5F49-15C4-9F0A236A97BD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16" creationId="{E725B8EA-8A09-A9AE-D8F8-3A8F4FED884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17" creationId="{C96AF39E-76AF-C65F-596D-41B7C3EBA769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18" creationId="{A770DAEA-7A41-130A-0454-419FE76653B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0" creationId="{C8BAC7B3-7A3D-CE2F-E034-D17C4F0DFAD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1" creationId="{1DEFCBFC-649A-585D-1BB6-F788C67909F2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3" creationId="{FF44844D-3BDC-C8B5-02EB-649EA06DE32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4" creationId="{E2215C49-F2BC-AE1A-A7D0-74AC5598CA2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6" creationId="{82F63444-C8C0-56A5-A1D3-D0B659270A1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7" creationId="{CB5BF2FB-F7B6-32F8-9941-970A229C0CE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29" creationId="{9961F204-0349-706B-6EC9-5BA4C1232A1D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30" creationId="{08F4F566-0AFC-A672-BEAA-022784C8F75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32" creationId="{1BC404A7-EB1F-CB58-636C-DA6217DB469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33" creationId="{8FAFD065-2EB7-C944-5FA6-71841F6AC61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34" creationId="{40540358-AECD-EC6C-615F-8043AC353D7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35" creationId="{32F485E7-0419-9E95-993E-C9AB33A7DF0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36" creationId="{9D7A0644-6E41-A6DC-F9B2-FC31014367E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37" creationId="{14B215AE-8E50-27A9-62D8-AF3AFB622E28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38" creationId="{B8DEF52B-0B3C-90A8-1E71-0E4D5A21B2E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0" creationId="{8B39F8DD-80F6-2017-8DC8-2F171738EFD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1" creationId="{29657A19-959D-5BE3-45E7-0379AF5A9FF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4" creationId="{104807FB-AA93-41A2-AAF1-0ED784067B4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5" creationId="{FE278539-09E7-BD3C-9B9E-4A38744A35A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7" creationId="{8DCE8E45-59B1-A07F-AEEB-C2E2401B830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48" creationId="{27DAD2BB-E47F-FD60-C9C4-7D3EF5493688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49" creationId="{92C5024A-6030-F9D1-255B-C2E51ACE2655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50" creationId="{6F625048-DC1C-0748-0114-C44A4C00E2D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51" creationId="{5636EFF6-3FF8-C803-F2E1-E00D52792BD0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53" creationId="{19AAB41C-83FA-652F-65F2-1CA8881247D2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54" creationId="{7B95BBAB-9B7E-6C1D-85FA-4993367CD19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55" creationId="{757C77A4-A84E-5081-DED7-9A2157D4304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57" creationId="{445A25DF-8A50-92C3-83F0-DC15DAC5650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58" creationId="{29875D13-4C1C-3E17-53B2-7B7E48A0F36B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60" creationId="{5C810DE6-4C70-7186-8CD5-95282A7884A2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61" creationId="{3B390F4A-8861-DEFF-41EB-204E75D00D66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62" creationId="{ED851DDF-DCDF-B523-C6ED-5350CE23E928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64" creationId="{DDC5402F-B8F1-DD40-1702-66589B34B29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65" creationId="{6B814FC4-8B7E-E7A2-934C-5D313C813BC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68" creationId="{1219954C-1B3B-2A9B-7A6A-B51EC0CA49F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69" creationId="{FA5AA750-7A34-BB8C-69B6-6A837697C52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70" creationId="{72C0E69E-E13E-6894-9AE9-1672E5C9EF3D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72" creationId="{8624054B-D66D-E1EB-9A5A-5E7E9935796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73" creationId="{1F8DEF64-BEE3-608E-5E7A-177B90D39B48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76" creationId="{CFC49E81-FE7C-BC4D-8C17-1121596C854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77" creationId="{5B3D0D35-0E45-BDA2-52CE-AF155D21E2C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79" creationId="{0FA02F4E-A4F8-C58C-F255-903C62D0561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80" creationId="{97F83CC8-4AEE-8821-4420-62F21DE3211C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81" creationId="{FA90563F-458D-384E-C44A-007C3395455B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82" creationId="{4CD94B55-ECEE-BBD2-9DDA-F809636AAA77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84" creationId="{856DD0A5-F79A-AC90-5BF6-5817A733B67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85" creationId="{9FC7BD6C-63DE-100F-7FFD-2A54CB15360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88" creationId="{EF000F0F-846F-8148-324B-CBFD64AA85A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89" creationId="{6AD0ED72-537D-574B-BD81-3A5CEF5A324F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90" creationId="{3A4FAA85-A7E0-DF94-E885-42A513E969D2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91" creationId="{15B22BD4-B5E5-0226-57C5-7F186C2EB65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192" creationId="{2981DC67-4E9C-B896-696F-4113471E100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94" creationId="{665E5C1A-A5D2-2262-7C1B-A394D7B372A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95" creationId="{45888E98-CD0E-94B6-D1C1-D34B6E09FAF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97" creationId="{8EF281DA-CC59-C9F1-0C0F-CBC062A4037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198" creationId="{A37F1707-D0E8-9A57-AC5B-AEB9B88ED54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01" creationId="{655A20EF-8857-2F98-7038-638C74CB096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02" creationId="{2ACA0B0A-C594-E5D9-3EFA-C630FCCF776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05" creationId="{EC158509-386D-50BC-BBC7-61321A36DC6D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06" creationId="{B4DFD3EA-DC75-95B9-2A5E-32961035CA23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08" creationId="{1AA3934A-D630-B91E-B25D-B2241531CC5F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09" creationId="{BA9C5BCC-0003-8566-556B-360EBBE7CAF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2" creationId="{45DCFAD7-F76E-69F4-EB03-F8EC53AB20E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3" creationId="{7E0D8EA4-3526-91C6-1ECD-374A624860B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5" creationId="{CB653FF1-499D-5C85-58AD-413E07DAEDB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6" creationId="{5A1CE999-EF59-C0C0-D29A-80ADE0E933D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7" creationId="{E925D7A7-EE3B-F5A7-5280-6A2E6DC0C56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18" creationId="{99DCEF92-52C0-7D91-C075-794D064A071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21" creationId="{D4D45CC1-5F55-A384-0441-0E856816476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22" creationId="{6DA955C3-EBB3-1A7F-2DDC-9AB88FCDA8B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24" creationId="{87D35C1F-BC46-9B08-C131-83942D4CC77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25" creationId="{FAFFA2A3-474F-3DED-B00E-956FA8A9A22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26" creationId="{388239DE-6187-B852-47FA-18F648234B2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27" creationId="{4AEC1724-6A5D-FA33-0ADC-20EA7DBF098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0" creationId="{2268AF65-5FDD-7A8E-56EB-933C4C622A9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1" creationId="{0ABB823D-AD77-6505-36C9-FDD31C74C12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3" creationId="{FDFCBF8C-169B-830F-96A5-BF77BDE4D8CD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4" creationId="{FB8342F0-B60B-DA64-F686-7A523DA50E0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5" creationId="{4A5722FA-C8B6-503F-1A50-493052A7B1C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6" creationId="{79E0BF2C-6DA2-6BA6-2BE8-69C3A334403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39" creationId="{852C2B8D-FBA6-927F-AF1E-0C5A3A2F053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0" creationId="{A488F266-D347-E9A3-AACB-0EF06EC97BA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2" creationId="{A32CE746-7D70-57DD-7A8B-A0C825DFF6E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3" creationId="{23D86CAD-F21F-8C03-EDD4-21D3BB7C43A2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4" creationId="{E9B4AFCD-1B92-2BE3-DE36-A09E1192841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5" creationId="{D226AE1A-09C8-2E94-8528-514A227C6B17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8" creationId="{F899FC3C-9E8C-D99C-70C8-F497670D2494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49" creationId="{9DC780C4-218D-32C3-BBC0-4B2F85264E1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51" creationId="{893A831E-8C82-BC7E-9731-FBC97CE4C70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52" creationId="{88022C1F-D987-1FE1-BE41-27294A2A7A1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53" creationId="{4291C97E-E8CD-DFFE-C12F-A7EB2C25F97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54" creationId="{970FC6E3-8BAA-F9AA-E53D-BD9F5094ADE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57" creationId="{0A50697B-C13C-04EA-8DA8-BD3164CCADD7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58" creationId="{763D6074-D406-E3D8-E0A2-D8BD986237D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0" creationId="{CADA0C1F-A5F8-25A5-63DE-6EA8898A65D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1" creationId="{A2C0B0E1-D780-6516-3AD4-A29FCF71C46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2" creationId="{704D347E-D9AA-EB98-BC4D-950D79CBED4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3" creationId="{A4AEB631-66ED-B06B-DB6B-62A2F9A2D4EB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64" creationId="{E711F33B-3551-233C-2BF4-6FBDEFBD93F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6" creationId="{2B4B4B1E-42A4-59BF-0DCA-9A669A91398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7" creationId="{67BFFF01-25A1-82E9-8F34-C059736FB1A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69" creationId="{91E9A1D5-3A32-1603-0E10-56908FEF14D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71" creationId="{F45ED65D-7E6E-3055-216F-EF1A2738D7F8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72" creationId="{6A5F5BC3-70D0-D0EB-7853-0C2E8EB92910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73" creationId="{7FE8FEC8-2C79-5E70-8A30-B2F280ADA50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74" creationId="{64CD69D6-5DCA-3E0D-6EE7-119D6F952D9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76" creationId="{A3CF977E-AC4E-5640-E4BE-BD1365DB1BD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77" creationId="{73FAA62D-B401-6722-7A8C-79A8EFD2991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0" creationId="{5CD6A719-034C-0AB5-F1B3-F7224CBC6BD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1" creationId="{78F50596-8C62-7CBB-E4BC-0289BE7D610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3" creationId="{433241CC-1FFC-2B2A-F8C1-02A3506AC94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4" creationId="{2F74A017-55A7-7090-E009-045E59B97B1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5" creationId="{90F8A0ED-65F3-726A-FDE8-963CF2220B0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6" creationId="{62E59941-7B8E-CAA1-C88A-B8D3CDB80125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89" creationId="{C708F875-6B4A-3B9B-66DD-76E87E73722D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0" creationId="{D4BBAB17-C6AA-EC72-6A17-A9504404ADFC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291" creationId="{4B6C95F8-5CDD-2D85-ECD7-964938277B8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4" creationId="{7B8AFC4D-22B0-338F-1040-B92FA3539A1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5" creationId="{F7380A06-16C4-B99C-BE9E-62204229E136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7" creationId="{56634AA4-7771-1064-C14C-BED247D5D533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8" creationId="{074A6A92-DB73-1A8B-125C-8D3969AF1D0E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299" creationId="{78591A68-8AEE-3840-DCC8-FF10683AAED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0" creationId="{98FAC735-800A-8ADF-3D42-932C6E44713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2" creationId="{3CFDDEE8-104F-99D9-1CC4-F146010C5107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3" creationId="{48600B55-C34F-8AFA-8E3E-5F2AA98CB5BB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6" creationId="{BB1AB182-7B2B-7014-EA59-5D67F98983FF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7" creationId="{D70E4581-1CFB-EAF0-53AA-C238CD6F002A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09" creationId="{1757FF31-DB66-FE27-EEB2-004A48D5D7A1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10" creationId="{68B1F47F-33E0-E601-9829-854A7DD5B6E9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11" creationId="{5FB133C7-C014-3CEC-CAF2-611634E7B82C}"/>
          </ac:spMkLst>
        </pc:spChg>
        <pc:spChg chg="mod">
          <ac:chgData name="Mariano Scazzariello" userId="5b4057c1-b251-4d2d-9a0d-a61cabc0beaf" providerId="ADAL" clId="{5DCAC709-9F28-4D48-86B0-B98EFF83E66C}" dt="2022-10-25T13:22:24.530" v="4" actId="14100"/>
          <ac:spMkLst>
            <pc:docMk/>
            <pc:sldMk cId="3606164524" sldId="342"/>
            <ac:spMk id="312" creationId="{0658CBAA-67F5-C803-DCD2-37C552C75834}"/>
          </ac:spMkLst>
        </pc:spChg>
        <pc:spChg chg="add del mod topLvl">
          <ac:chgData name="Mariano Scazzariello" userId="5b4057c1-b251-4d2d-9a0d-a61cabc0beaf" providerId="ADAL" clId="{5DCAC709-9F28-4D48-86B0-B98EFF83E66C}" dt="2022-10-25T13:22:26.149" v="6"/>
          <ac:spMkLst>
            <pc:docMk/>
            <pc:sldMk cId="3606164524" sldId="342"/>
            <ac:spMk id="313" creationId="{A2A2E00F-CC57-8B8E-E84C-E862DDD2F12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15" creationId="{DA1A845B-8CD4-8451-F86D-E43A36C12246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17" creationId="{4FF1F44F-DEF3-6E27-E2AB-84726F0CFCC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19" creationId="{BEA8BC66-194A-5B99-5234-01798FC8D57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0" creationId="{3A65D1CA-3F3E-C620-B360-3C8B0A125DE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1" creationId="{45C3303D-F478-223A-167F-D0C9C3B701D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3" creationId="{04C2F456-272B-B224-858F-B744C3D915B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4" creationId="{5408A242-B110-940C-F56E-CA986B5C071D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5" creationId="{F516D290-75B2-06BA-BA08-3D8EAEAF129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7" creationId="{F3B35979-C91D-254F-E4F4-FD14A0EE1A1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29" creationId="{B8D76F9E-CA3B-58DC-273A-8316BCAB932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0" creationId="{0991B287-98B0-2555-D817-011879E1ADD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1" creationId="{F5ED68B5-1D24-16DA-4ACA-9777B854B86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2" creationId="{67376D8F-C462-E6FD-0F4E-69DED453E329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3" creationId="{CE16A33A-B2FC-E49C-D2D4-D49A530E48A1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4" creationId="{420499BD-7B94-FBD2-6A72-D133772E126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5" creationId="{FCB0B4E1-538C-89A5-7493-4E929187F1F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6" creationId="{47F00046-3538-9BD6-1B30-2600C31B7821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7" creationId="{EDC7E21B-4E15-B391-3F85-74E11BE167B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39" creationId="{78E9E3D8-FB0E-B62C-7637-D1A01767CF7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0" creationId="{B6B44E55-DCE2-9DA1-57E8-C68589ECDD2F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1" creationId="{3F145138-0C2A-26EA-C937-63DB572D5207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2" creationId="{43E6437B-51A9-AC62-253E-B95F0DCB0427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3" creationId="{B8346189-54F6-E1E9-064D-0BD63F18075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4" creationId="{EC5DBD00-02F8-C7A8-A568-81708C3AA46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5" creationId="{BE99D2F0-AC78-43DF-8CBF-8DF490D16F37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6" creationId="{29BD0061-69AD-0AFA-6647-FD07D6A2BF3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7" creationId="{D750EF21-14ED-BD8A-35A5-617544BFAD2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49" creationId="{E8CA001D-3787-0CE1-3571-A7B3D9C76A0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0" creationId="{BF611E45-AE10-E96B-E5B2-51FF1123E55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2" creationId="{4D5EBC99-86F9-2296-CBAA-A36E5303AA9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3" creationId="{84D78106-625E-46C9-4A9B-923105934B7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4" creationId="{448D806C-22B4-48AE-417E-19EDE8535A8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6" creationId="{EFFCE133-DC72-C45D-1BF2-F68B25C8D10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7" creationId="{F2B9A6B4-679F-FD75-5A6A-10B0884D2165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8" creationId="{AE2F9001-C364-353E-0B62-B705968B7C6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59" creationId="{A5012737-9776-67B9-0BA7-36E5CAC8E48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0" creationId="{4C20B5E1-ACD6-5692-2FCE-7205C957970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1" creationId="{86CDC918-72B9-0541-BA7C-1D9442D4632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2" creationId="{D8E2086A-CC93-78BD-F606-18AF1393833D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3" creationId="{827EFD5C-11B3-A55B-D545-95F1070B0622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4" creationId="{5AFCD5B9-3A43-EFEE-75ED-D6CE9A0B3FC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5" creationId="{C57DAE34-AC6F-8D5A-3B47-5836BBBCDDA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8" creationId="{E4A9FA32-4DFD-2912-1934-DBAC3BF18CFF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69" creationId="{9D4A8ADB-E9DE-DB84-BA36-0767DE8BCA77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70" creationId="{DAA7DEE5-D8EA-BCA1-74C4-97267102EC29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71" creationId="{B352A33D-09F8-AF85-89D3-71C637E792C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75" creationId="{CD6B5274-419C-65D7-5010-270878B1203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76" creationId="{690CC091-85CA-5118-DD12-3D7A22F7B19A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77" creationId="{FB5059FB-597C-6F7C-7819-280C81DE01A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78" creationId="{AA1599E0-20A9-E6C1-CF40-3C05EDFD97D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0" creationId="{D2261EC6-8999-9C26-91E4-979167F265D1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1" creationId="{E0CD9556-D7E6-1CDB-7FD4-806D851A91E8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2" creationId="{E0EF75A3-BE8D-BEFE-2958-3991C70132B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3" creationId="{5A42F930-E517-C080-EC08-752AB4254CA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5" creationId="{39D1763D-5D39-242E-F554-222319A8CC6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6" creationId="{88515372-B269-EAF9-6275-380CD6CEC8E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7" creationId="{71F55EE5-EB7F-263A-01AC-A8801BDC8BD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8" creationId="{8A3886C7-FAC2-00B1-1069-2FA6AE575C3A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89" creationId="{6966FA9F-420F-4F3E-9CCA-3642860E2986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0" creationId="{B4FB773A-CF06-EA9E-F5F0-2ADF9D40C59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2" creationId="{C855F542-62F4-8692-0109-483F7B39A14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3" creationId="{8C7719D5-E369-78A4-D26A-9CE01BDBAA9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4" creationId="{34900595-B68B-A5A7-621A-01720806F87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5" creationId="{D1EB60BA-374C-6E08-0C88-B98250D2CE7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7" creationId="{3A088613-A282-65FE-50E4-D8696CB97EA7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8" creationId="{FC726D00-3A68-96EB-2E4F-F234211521CF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399" creationId="{75605909-BA7D-EC52-0B7C-F8D14892D2F7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0" creationId="{7A17CE5F-2F2F-835B-092C-D2C158DA9223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1" creationId="{568B4CDE-DD7E-2765-D5B0-0495BAE294B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2" creationId="{0FA36B23-C804-6B24-28E4-5CA7FBC3BFC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3" creationId="{92EFFA0A-BFC9-4209-697C-69433A4817B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4" creationId="{1E7C998C-B246-5FDD-95ED-5146FFBDBC63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5" creationId="{017EBE49-F491-F76A-902C-AEE953CBD5E8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6" creationId="{0F7C61EB-EC2F-3187-4C51-BB30C2B46D1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8" creationId="{32898E62-0A63-C4D4-3069-E4427CEA3792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09" creationId="{563FB219-8927-BC0B-DEC7-042219613AB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1" creationId="{D4F1ED32-7950-8903-4B75-A6E9CDFFB9B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2" creationId="{85E29743-4804-D276-449B-ED4FF79C440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3" creationId="{480796F6-8D61-DD2F-43B8-9CF067249322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4" creationId="{47294506-D273-40F3-8CAB-2332E5864EF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5" creationId="{366BBB4E-73F6-F102-B724-12D1DC033B2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8" creationId="{70848528-72D3-BFDA-F8F1-7250A12CB77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19" creationId="{A5047D2E-7851-DC47-F0DD-194D6EE05B9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1" creationId="{618FF697-7A6E-A5F0-A116-E6DC690A733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2" creationId="{D6F3F20D-45D4-4832-A6A5-446180494FC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4" creationId="{59A4CECB-0C82-719F-BECE-E5A931F4452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5" creationId="{D5A9B91A-1C4A-17E6-B28E-D1DD563421C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6" creationId="{5DF5A37A-6B4D-B916-061D-B7826A12961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7" creationId="{49B7683B-B8FD-1615-013F-02704752010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28" creationId="{C036275E-3E1B-BD97-A4E1-B495431B86D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0" creationId="{C2AE9017-8E0C-5FD9-AE87-6592E056229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1" creationId="{A9874B5C-B6A6-4E1E-19B0-B13750D2FFF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3" creationId="{EF02139C-11DC-B9F9-7FB4-4867111B586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4" creationId="{F17F6AF2-488D-F842-BDED-C64371FAF1F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6" creationId="{CDB5313D-4F24-B6A4-D2C1-36B7686390E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7" creationId="{440A09B1-7726-25F2-E6F3-6629AF94C4D2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39" creationId="{84F209AF-09D3-184D-F9E4-34D35D77F81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0" creationId="{F0E222A6-575D-BBAC-CC1A-08B62545B51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2" creationId="{6E2091B2-D5A9-598E-8D88-D843FC7E6AE7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3" creationId="{9957B901-20AA-D583-E5E3-C207AD0F1C1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4" creationId="{8EEAA5AA-539D-5557-08BF-6E1324E8BB2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5" creationId="{E1CDB5DF-1EA9-9D7E-4E08-37D269FD5C23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6" creationId="{5EE7EF6D-D3A2-E703-DA3D-3EE5C055C48A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7" creationId="{C248C6A0-BBAA-9972-4287-DC9BD3BB4F1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48" creationId="{1340D8C9-FE7C-425E-D72F-3CBC52CB900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0" creationId="{2D828346-741A-C3FC-2F06-9A138B56EFE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1" creationId="{6C5FE61A-16B6-96BD-514B-60E747C16C7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4" creationId="{6C8FB00B-7EC4-1050-E397-C00A6F3AC8F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5" creationId="{EF7F414F-83B4-690E-FABB-A89BEE5A244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7" creationId="{E5C8D88C-4C3F-D27D-0D3C-8218711C0C5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8" creationId="{009083BC-F781-829F-B5ED-B6EE84FE1DDA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59" creationId="{A5A14109-A99F-DBB8-60D4-16743DFB046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0" creationId="{9542D976-FF0A-0E8A-9CBF-3CAB3D57C643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1" creationId="{1F0CF7A9-B668-01B7-D8C7-A76C84683ACC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3" creationId="{B5358B6C-5A76-510E-02E0-FFCFC666097F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4" creationId="{841894B2-AED7-83FD-4C2E-077D748B706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5" creationId="{E7D80B99-CA4B-1A4F-DFC2-F04D5B622D6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7" creationId="{F4DDED0B-9E19-AD17-3626-AD1744F76B71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68" creationId="{5E368748-4729-1D21-CADB-752E825F61DB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0" creationId="{1F2E2F70-0CFC-F50C-12D6-5EE6622BFED2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1" creationId="{7EBAFA71-E502-D5CC-7DF4-A0931BFAE030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2" creationId="{035BA9E5-FD21-0BC3-6DC1-0C2A924D91B7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4" creationId="{5745EF86-55A8-2481-6EA1-30A3AAC80E1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5" creationId="{297BC26D-546A-84A1-EAEE-71E08C680B5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8" creationId="{8E851C63-55F3-A949-8960-08DDBD3223E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79" creationId="{13716F8C-BE40-3AC5-B3E7-3C13BED99F17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80" creationId="{4FCB21F2-FD46-40F4-65A4-02C235E85C5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82" creationId="{135D6607-0EFB-B837-8570-8315D1DF93B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83" creationId="{6FDD2188-8A7D-3C99-2FC8-15BD2D48FDB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86" creationId="{17AD4E44-9A92-9BCB-F7F5-741BB74810B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87" creationId="{E208CC95-93A9-95D5-B4EF-73791F0C7B52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89" creationId="{83729490-06DD-3AA7-7BC2-078F129F863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0" creationId="{B6970091-819A-3F53-72E1-E696242026AD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1" creationId="{59A6FD46-88B9-B2F4-664C-4F27B866E8FC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2" creationId="{AEC7F163-5FD6-0C5A-B44C-87AC7FA6F23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4" creationId="{2A201331-1A16-2BC0-10AE-021FE40D133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5" creationId="{67E2B49B-BB1E-2070-5C7D-F52EA1F896D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8" creationId="{16D1CC7A-2060-E054-76F7-94647680A60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499" creationId="{145F0F31-B861-6405-CD99-494DA4275CEA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0" creationId="{B5A6938B-6A4B-E5BC-3BD1-D890EA056852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1" creationId="{F9913584-D448-83E0-B633-33B11C1F22F4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2" creationId="{BEEA7843-8C46-D9C8-939B-5EE9ECD2F0E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4" creationId="{541BF746-243C-71BE-3613-8D5AFFA945A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5" creationId="{9E4C2AE5-3DBC-63AD-8329-B6277D47332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7" creationId="{7025C00D-707C-C6DC-0E68-C5AAE387CFF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08" creationId="{5755DF98-E76E-C888-BA63-7A88E00E06C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11" creationId="{4E279AA0-9BC2-AF11-CB30-FB56EECCA96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12" creationId="{90C1EB75-10EB-BCC3-AA8B-160660AE02A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15" creationId="{9E3F95EE-EEFD-1866-2A15-EA8A2F27605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16" creationId="{D167C982-ABAA-9FE7-1D18-845FF6AE84F6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18" creationId="{9456F715-8831-07EB-D820-A3FA4D1CDE26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19" creationId="{0F0B8C9B-C291-7952-5226-377069346DCC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22" creationId="{B975F28E-292A-A988-F973-FD98CEE1A32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23" creationId="{A3D8A22D-2571-AA15-80EE-93124CFD6C7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25" creationId="{45207208-A96D-65C8-8DCC-14F47D50CE7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26" creationId="{CF8527D5-333A-CBED-E9C1-E1A3A5A425A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27" creationId="{E47490FB-36BE-A25E-CDB1-45E3D72D9E8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28" creationId="{F9610133-4AE3-717D-A65F-3DFEFD6AE84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31" creationId="{11933B6C-34C8-4C86-ACC8-6BAE15530D9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32" creationId="{09F88DE6-D33A-8917-B226-057E4296C4C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34" creationId="{6FC2383F-794B-0DE0-1F65-49B8519DEB7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35" creationId="{64D3C670-CBC6-A955-7CAB-27B4F811FFD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36" creationId="{2B226576-D358-75A7-5FF2-91A256B30DD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37" creationId="{65685C61-B95B-9D0C-610B-F10888C515E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0" creationId="{E4C539B6-D6BB-BAE2-0084-4A8DDBBF0A61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1" creationId="{B4C5169A-8E4D-5EB1-C72C-DFDE783C61D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3" creationId="{7A57F51C-D8AA-AA27-7C73-702DB994591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4" creationId="{0DABA782-69DC-F28F-12DB-96DEEB4B12A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5" creationId="{55C23A53-7565-DBF9-EE99-EBB7DA1D731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6" creationId="{B867A64F-E8C7-3E7F-6321-E8056D31C91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49" creationId="{3FDE859B-972B-8A0B-E763-7585D8AE82C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0" creationId="{5D855EAC-F66B-0A63-AABC-AC7822DAEFA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2" creationId="{FD491858-1284-3682-9053-CFB5DB2AB90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3" creationId="{23F17FC5-0EF4-074C-40C6-F5CC9E57EE0D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4" creationId="{64130BC4-0699-4CA0-4D7A-5DBEAB9B66E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5" creationId="{9808415E-159C-F5DB-98F7-966A612FA06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8" creationId="{5C52DAC9-0565-53FC-74C2-6B37C1B1D57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59" creationId="{50C422F3-8AAC-61F6-776A-9E700C869A62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61" creationId="{6C8B8B7A-A10E-371B-601E-6ABA4D4900D1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62" creationId="{CFFA7426-2082-ABA1-DE4C-E9E3443943C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63" creationId="{E95EE3D3-9BFF-5013-430F-815D7798A95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64" creationId="{698BA464-586C-CDF5-19FE-D0AC51294C4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67" creationId="{7A7075E8-D64A-81F4-A8C4-E5C0B95FFC2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68" creationId="{9173FCA9-A2ED-C5D2-F059-1800B2DD405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0" creationId="{57B1958E-EF7A-F4A7-673B-6AFD7F853FF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1" creationId="{696E7DA0-0358-DB6D-9585-EC476C6733A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2" creationId="{0B77DF97-58D4-3F24-0C78-62933770A52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3" creationId="{7774E101-3146-F55F-6B2D-A59A9EC09FEC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4" creationId="{F7298150-98FC-B982-7639-CEC4A25428D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6" creationId="{B2102A33-979B-46D2-7ED8-309EEF9FBFAE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7" creationId="{5A9FE61A-A2CC-F7B1-EFDD-2B0DFCA998F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79" creationId="{074CB8FC-F5A4-E275-2B8F-8FC316DAAB8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81" creationId="{1262B885-0279-2570-1066-E244787630E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82" creationId="{6981C094-D424-ABF8-B2AD-2958384B8D5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83" creationId="{F4D3F029-4B76-0716-D899-D9692A5109C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84" creationId="{770E2C5C-D3A3-57D7-92EB-2E6921AC49A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86" creationId="{A3C418F8-776E-419D-A6C7-D479003ACB60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87" creationId="{73A3749C-137E-7EEA-E258-8369C4399C9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0" creationId="{EE8F3ADB-3A5F-A462-2D6B-A242D5B9470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1" creationId="{0F048639-8D1C-7183-A1D0-10FC59D65B32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3" creationId="{C794B4F6-716F-5ABE-0E9C-5754F33016B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4" creationId="{01E12E21-150B-407D-1B74-71CF784C6D3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5" creationId="{CBD76EE5-154E-2E67-C836-F139EE4CF2A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6" creationId="{E0FE34DD-EFAE-EBAE-CFAF-5BBCF03828A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599" creationId="{3511D825-C8BC-B7F4-69E8-0B5494F2966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0" creationId="{4DC19C7F-0046-EFA0-B27A-EAA8F98F9A39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1" creationId="{630052B4-E28D-9D82-AB97-3E8539477C4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4" creationId="{E7E48A34-4A6F-7D68-A569-F474E11F89D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5" creationId="{EDDA3142-955A-07DF-80FC-3D4E4D14ED2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7" creationId="{71FD87DD-2ED2-B152-F2E4-0696CE228808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8" creationId="{EC937858-8F9B-7105-E131-584F6FE1287B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09" creationId="{9C20AC89-0C55-06D3-8794-843F4BDF81D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10" creationId="{3108C73F-CBA3-7986-8F89-334E13925613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12" creationId="{1ECA5615-13ED-EA03-6EA3-52C6381DDF9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13" creationId="{2D69B403-201F-FF98-AE7D-5BA67CDD44FF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16" creationId="{64361EE4-6A57-A616-638C-7FC676BC4524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17" creationId="{6A9558BA-C888-AEA2-D097-3F8744FCAAAA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19" creationId="{E6BC2BE7-3D6F-8A3B-4AA7-75A4DF5F2596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20" creationId="{889189C7-8161-EDD3-BE25-FEAE5E4B1A55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21" creationId="{81B1DA95-EFD4-CE94-2CE4-067AE82B1E09}"/>
          </ac:spMkLst>
        </pc:spChg>
        <pc:spChg chg="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22" creationId="{1362203C-FF8C-0D64-9505-7C0BFD1B69CE}"/>
          </ac:spMkLst>
        </pc:spChg>
        <pc:spChg chg="add mod">
          <ac:chgData name="Mariano Scazzariello" userId="5b4057c1-b251-4d2d-9a0d-a61cabc0beaf" providerId="ADAL" clId="{5DCAC709-9F28-4D48-86B0-B98EFF83E66C}" dt="2022-10-25T13:22:35.267" v="9"/>
          <ac:spMkLst>
            <pc:docMk/>
            <pc:sldMk cId="3606164524" sldId="342"/>
            <ac:spMk id="623" creationId="{551F08B1-102C-75B7-27A8-810BEA9E56F6}"/>
          </ac:spMkLst>
        </pc:spChg>
        <pc:grpChg chg="add">
          <ac:chgData name="Mariano Scazzariello" userId="5b4057c1-b251-4d2d-9a0d-a61cabc0beaf" providerId="ADAL" clId="{5DCAC709-9F28-4D48-86B0-B98EFF83E66C}" dt="2022-10-25T14:57:21.782" v="1587" actId="164"/>
          <ac:grpSpMkLst>
            <pc:docMk/>
            <pc:sldMk cId="3606164524" sldId="342"/>
            <ac:grpSpMk id="2" creationId="{18EBC71A-702E-3916-129F-E228A16C370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8" creationId="{4F25BE0E-17E6-3377-B29C-C2C0FF3F686C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2" creationId="{7670960B-291E-B0D9-1E68-C9355599DFCC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6" creationId="{782B3386-ED2E-3731-8028-958164810B6C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18" creationId="{46C5F06A-223A-8BDF-287F-187D04CD2186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8" creationId="{91E3A326-2AA7-8799-D4B4-5A47108B0BFC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38" creationId="{D198DB51-C134-D2E0-BAD2-7DE25B14AB72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41" creationId="{BE1AC74C-9D85-065C-D607-E810BDBB7D2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45" creationId="{91C9F208-E4DD-1F2C-E912-61E12E507B75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56" creationId="{87819417-D970-7B3A-26E6-495B9583B27B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74" creationId="{CCE94894-97B0-A3B3-069F-5A63041DA9F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81" creationId="{5F0A1566-E41D-EA9B-37C9-C7BB9FC02324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86" creationId="{D8454A34-1176-CC6B-9474-9891F58C1FA1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97" creationId="{4C809452-1760-E306-E44B-6875337582DF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00" creationId="{BE3257ED-4BB3-A5E5-BF0F-947A4192DB65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07" creationId="{7CCC7BBB-6ADD-D409-C725-0E4CB1CC7E7C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10" creationId="{20CBAA37-2790-B15C-C708-7966DC1A51B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13" creationId="{DFB81925-F4F5-C160-B1D5-ECFB78EF8DCF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19" creationId="{2FF308DA-1A09-DA9D-1B5A-9A55010B759E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22" creationId="{5D57872A-8378-3237-32D4-12DE2C1DE009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25" creationId="{0EEECFBC-4943-EE9A-E12E-67441F8CFD56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28" creationId="{582287C6-CECE-4D2D-F877-7BA7E76A2E1B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31" creationId="{E99BAB69-03F8-DC0D-6817-379FCA777F1C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39" creationId="{5A2F0151-A666-1E25-2CD1-72A1BC2ED745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43" creationId="{B9D699B6-9F60-2B02-D2CE-E09A4D726FA1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46" creationId="{A2196004-52F5-914B-9EC8-61EB79FF9FE8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56" creationId="{F0CC432F-E5AE-711B-CAC7-1D5DF0D0E751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63" creationId="{5B985334-2A6D-B8EB-11E0-302E3ADB4C84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67" creationId="{013FEF8E-969D-4B99-EE44-B82CB0B0A5BF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71" creationId="{79892F42-C855-02B6-AC4A-BCB9271424A6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75" creationId="{80E5FB07-53F8-9B0A-B222-FA0F7C1BC9A1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78" creationId="{8EF9C1AB-DA8A-15FC-3C34-49C2B65221B8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83" creationId="{ED32DDE3-4222-E16C-CC6E-9E3BA5CD5A3B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87" creationId="{F69E7542-B57F-3CED-997B-F9CC3069BD91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93" creationId="{A2900FF3-894B-D8D8-A2BA-976D625E3007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196" creationId="{97622A9D-FBE5-EF9A-804D-9AC3CDEFD620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00" creationId="{AACD9F72-4C15-0987-0DA8-D0C74ACCF385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04" creationId="{0CF585FB-FB36-0E03-C0AB-ABAEAF4336F3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10" creationId="{29F083F4-73FE-B9DF-6C8F-C93543ECFC7A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11" creationId="{C120AABD-F76B-F5A3-7B6E-5CB6E9E1B32B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14" creationId="{785B222B-D518-8657-E361-8D9A823FB48E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19" creationId="{1E3404CF-4069-BFDC-ABA5-2573E7657958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20" creationId="{561D3841-D1DA-9721-2339-199634B769CC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23" creationId="{599001E3-606F-2EAC-3230-33E447CD0242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28" creationId="{EE273171-1907-3A66-BDE0-748CC2F2B7EC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29" creationId="{107E98AF-FEF6-8F50-21C0-BD5EF0F4D665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32" creationId="{2DCE4DC0-2D31-5078-2976-3B2E191707B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37" creationId="{459B79AB-5AA4-A16E-949C-523BAB8D4997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38" creationId="{311FB64A-92F0-E605-BE8B-9CE0A2BA49F5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41" creationId="{35F1CD7A-CBDB-7600-CE2F-C1C79AFD8B6C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46" creationId="{5D43E023-1CBB-A77A-F195-CC7124031C2E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47" creationId="{EC2C72B2-FD54-8729-9E06-7DE0C3B2953D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50" creationId="{0C967B32-AFAB-F45F-EA65-6A3F4D41C14E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55" creationId="{14EEEC02-844F-6378-1872-903C4CA8F720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56" creationId="{6F3507E7-1F9A-8D8F-1E8E-301B796D964E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59" creationId="{707A7D5C-2C77-BE87-E698-C4ECEA8C75DE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65" creationId="{3B64FA23-4784-9107-8F9A-CC95F16A3379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68" creationId="{F55A2AC2-1902-33E8-4376-5CA2DCC75F90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70" creationId="{2A393216-2870-8168-2E3D-0B9D97D1EE91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75" creationId="{3A3B8BFE-16E1-9BF0-68BE-477EFAF1312D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78" creationId="{703A4E5B-BB66-9751-44DA-3526721B821C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79" creationId="{BF159AC3-55EF-9B37-3050-F50936CE0B96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82" creationId="{B856D212-FF3F-CA09-888A-FF65F79F4244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88" creationId="{F67CB1D5-28EC-58B2-C54C-CF77F9BCAA6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292" creationId="{60D368C3-B91C-2222-CEA5-AC56CA464036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93" creationId="{8F62B98C-A8C5-DBFA-7169-ADB20382474E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296" creationId="{F3E758EA-8F0B-AFAE-6CD7-7652448947C2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301" creationId="{7733744D-09EC-9633-0256-CDCD649C409A}"/>
          </ac:grpSpMkLst>
        </pc:grpChg>
        <pc:grpChg chg="add del mod topLvl">
          <ac:chgData name="Mariano Scazzariello" userId="5b4057c1-b251-4d2d-9a0d-a61cabc0beaf" providerId="ADAL" clId="{5DCAC709-9F28-4D48-86B0-B98EFF83E66C}" dt="2022-10-25T13:22:26.149" v="6"/>
          <ac:grpSpMkLst>
            <pc:docMk/>
            <pc:sldMk cId="3606164524" sldId="342"/>
            <ac:grpSpMk id="304" creationId="{62B4F411-C25A-04D4-AD17-99CB15D955ED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305" creationId="{C6798837-3A70-FE87-4248-22DD31B8B227}"/>
          </ac:grpSpMkLst>
        </pc:grpChg>
        <pc:grpChg chg="mod">
          <ac:chgData name="Mariano Scazzariello" userId="5b4057c1-b251-4d2d-9a0d-a61cabc0beaf" providerId="ADAL" clId="{5DCAC709-9F28-4D48-86B0-B98EFF83E66C}" dt="2022-10-25T13:22:24.530" v="4" actId="14100"/>
          <ac:grpSpMkLst>
            <pc:docMk/>
            <pc:sldMk cId="3606164524" sldId="342"/>
            <ac:grpSpMk id="308" creationId="{77CDFFE6-5AA7-AD63-5F1A-240A1BBF7B47}"/>
          </ac:grpSpMkLst>
        </pc:grpChg>
        <pc:grpChg chg="add del mod">
          <ac:chgData name="Mariano Scazzariello" userId="5b4057c1-b251-4d2d-9a0d-a61cabc0beaf" providerId="ADAL" clId="{5DCAC709-9F28-4D48-86B0-B98EFF83E66C}" dt="2022-10-25T13:22:25.493" v="5" actId="164"/>
          <ac:grpSpMkLst>
            <pc:docMk/>
            <pc:sldMk cId="3606164524" sldId="342"/>
            <ac:grpSpMk id="314" creationId="{CA86C051-202D-D045-7113-8B2C01D65736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18" creationId="{1D47C1CC-3171-5C4B-AC26-490B3CD5F37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22" creationId="{CF66F55E-5A93-9695-8C84-FD3921F9871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26" creationId="{76F40D1F-DA39-9A39-FF81-B11CDE6816EE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28" creationId="{00675041-9884-3335-53DD-5A8E86AB761F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38" creationId="{3D940108-CCFF-9ECB-56FA-01D506C5D652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48" creationId="{4119F6B4-1CAB-454C-C059-78878A4A73E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51" creationId="{7024F713-EEB3-C1B6-F8EE-7C5EC9A3CA97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55" creationId="{3C344BDC-1866-2D9E-6322-A65D209758F1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66" creationId="{13262A40-9CC6-6220-8BA2-9AF290811DE4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84" creationId="{2A5A68F3-6CF5-93EB-66BB-ED9019F6BC89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91" creationId="{D0B9588F-5EAD-A5DC-2D74-281AF7AF2B5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396" creationId="{AEDE1B56-C80D-FE28-8EAD-AB5BA51BF1A9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07" creationId="{B0714829-3D27-A3DF-908F-3EEAEFD2C4E8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10" creationId="{242DA6A7-AF00-794B-344C-614138B48B98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17" creationId="{2915A917-A34D-0435-7F00-E427A36AA0A8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20" creationId="{E11F0DD6-72D7-E277-69D9-8D148B32FE43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23" creationId="{C67C40FA-8E3D-B403-CBD1-1CC197326934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29" creationId="{EF2A0B40-3EE5-2BB6-B06E-B44103D5BBD4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32" creationId="{D6CD3B95-7E0C-565D-5EB9-08CCA0A3F127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35" creationId="{D41FA821-8901-59ED-1FAD-9A17BB767D31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38" creationId="{0B876829-A5CE-1B7A-C7B4-F6C3C1E443F0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41" creationId="{DAAC6FAC-0930-B677-B7C1-2079E146395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49" creationId="{789B4BDE-D51A-63DB-2D54-9E071E5DA8C7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53" creationId="{65A33062-E6D2-7D5D-0888-C0D4C25277B6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56" creationId="{5A046A02-4E70-3844-6957-E6B04DDBD3A9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66" creationId="{EFCADB13-C401-DE1D-E383-D3758CF891AC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73" creationId="{08A4A722-1A12-6662-7AA0-B5F89FE7F4F2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77" creationId="{9D8A997C-DD7B-46AF-1CB8-112537BC7B60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81" creationId="{C393080F-1A00-EFCE-DE53-8DB08A6394BB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85" creationId="{1D6D03D9-0929-87E4-2113-FCACEEB3DFDC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88" creationId="{ED520055-3687-EF3E-B693-E49D80FCFA3A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93" creationId="{2EA7A810-3BE6-E668-504D-2B8EC3BB1429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497" creationId="{DEDEF60E-B7E8-9C8C-655A-E1FBD8FF4C6D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03" creationId="{946EA77F-D0B3-353A-FF28-63005BE0245E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06" creationId="{B31679C4-EDD6-2596-A651-9CEC6A844EBE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10" creationId="{95F0AE20-E62C-8BA1-4934-F0D8075B3A88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14" creationId="{8E6AD7AC-521B-7F5D-E9B0-A80D92760766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20" creationId="{73766E03-C83F-1108-EDB2-6D560FC48AAA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21" creationId="{88E99273-A8EC-0602-7E2A-0C5B887AA87B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24" creationId="{577D690F-FA66-F223-DE1C-0A3B9780CF1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29" creationId="{1C67CA21-C662-EC37-2B51-01E196F346C7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30" creationId="{257B87BB-AE6D-CA15-A215-67C4D1ACFE09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33" creationId="{E01AF7D1-AE74-68D6-D49A-0CD28331401F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38" creationId="{EC124DDF-F809-C8E5-AF59-081DC400DBAB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39" creationId="{93705DBF-9365-AFE1-ACEF-A4B15C6EADBA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42" creationId="{799AB4C5-A91B-8530-849E-1861D73AC610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47" creationId="{37112126-4B0D-9DA8-10AC-F4F5FE8FE7C9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48" creationId="{5A306FBE-8866-52A3-244A-6E6CCFC96BE8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51" creationId="{4D544D6A-EBAC-D487-CEA9-17EE76CA9E35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56" creationId="{DDFF8517-3529-676A-7E73-7D5E5912F80F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57" creationId="{72BFCACF-7009-16E5-A688-CF11A8CD7571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60" creationId="{F3E05CCE-80AE-8F38-73BE-A67D9EED1DB0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65" creationId="{5B0F106C-E3BB-4646-DABD-0B4C3C54760E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66" creationId="{2623EC82-92DA-6BC4-028A-82F500C1C8F0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69" creationId="{16E30D0B-234A-900E-92C1-BA74857EFC1C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75" creationId="{4C6A499E-FD62-A83D-702B-F335CDABD02F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78" creationId="{015B3ECE-7137-C828-436D-A677034B3C58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80" creationId="{2F0A0DA7-5B8F-DD61-BC7F-A0AC309F5AF6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85" creationId="{7BCB0766-8413-D7EC-4F32-024CD3A3B8C9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88" creationId="{F411B6CD-CD6A-0C52-0C25-59ABA24886C3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89" creationId="{ED5CB221-FD87-8D6B-F578-5B148969C11B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92" creationId="{C8091497-67F7-C6D1-EEE1-8FE0767BE677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598" creationId="{DB8320B6-1B8C-EA61-B023-A9D2D8BFA027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02" creationId="{9ADE71BA-3055-D859-A680-B945AC6170D5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03" creationId="{A7313306-B57F-7ACD-FEEC-C34617269D83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06" creationId="{56A472EA-DDB7-8741-2018-0AD3CB87FE06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11" creationId="{7A61DEA2-F57A-F11B-A649-9C4C755660CA}"/>
          </ac:grpSpMkLst>
        </pc:grpChg>
        <pc:grpChg chg="add 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14" creationId="{C84BC1D2-3C04-64E3-DBDF-B20A86413D2A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15" creationId="{DC0D5FCB-82AD-FBFD-13F9-BCBB52FB7B34}"/>
          </ac:grpSpMkLst>
        </pc:grpChg>
        <pc:grpChg chg="mod">
          <ac:chgData name="Mariano Scazzariello" userId="5b4057c1-b251-4d2d-9a0d-a61cabc0beaf" providerId="ADAL" clId="{5DCAC709-9F28-4D48-86B0-B98EFF83E66C}" dt="2022-10-25T13:22:35.267" v="9"/>
          <ac:grpSpMkLst>
            <pc:docMk/>
            <pc:sldMk cId="3606164524" sldId="342"/>
            <ac:grpSpMk id="618" creationId="{D7786D0B-7A75-8080-0C89-6992D86BEA77}"/>
          </ac:grpSpMkLst>
        </pc:grpChg>
        <pc:picChg chg="mod">
          <ac:chgData name="Mariano Scazzariello" userId="5b4057c1-b251-4d2d-9a0d-a61cabc0beaf" providerId="ADAL" clId="{5DCAC709-9F28-4D48-86B0-B98EFF83E66C}" dt="2022-10-25T13:22:24.530" v="4" actId="14100"/>
          <ac:picMkLst>
            <pc:docMk/>
            <pc:sldMk cId="3606164524" sldId="342"/>
            <ac:picMk id="57" creationId="{9F484AF2-6A30-C1DB-20FA-6404ECE2AE84}"/>
          </ac:picMkLst>
        </pc:picChg>
        <pc:picChg chg="mod">
          <ac:chgData name="Mariano Scazzariello" userId="5b4057c1-b251-4d2d-9a0d-a61cabc0beaf" providerId="ADAL" clId="{5DCAC709-9F28-4D48-86B0-B98EFF83E66C}" dt="2022-10-25T13:22:35.267" v="9"/>
          <ac:picMkLst>
            <pc:docMk/>
            <pc:sldMk cId="3606164524" sldId="342"/>
            <ac:picMk id="367" creationId="{5C5EE496-D91C-E21F-C94E-1A4EDD66B35C}"/>
          </ac:picMkLst>
        </pc:pic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5" creationId="{233AA32F-D74A-BEE5-057D-04D4DAA8ADDF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62" creationId="{18A2278E-7C2D-5B5C-DE68-A59BBFC123B3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63" creationId="{FB0165B3-D144-D97A-4B2D-57E30479120D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64" creationId="{C946EA25-5362-38D9-3CF0-91C9735A3F32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69" creationId="{E01C3458-B902-DF45-BABB-7C996D773C70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06" creationId="{D7196D96-13E8-C78C-1864-AE4A63E4B039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42" creationId="{774D6364-4FE9-06D6-8F41-4C14FF093373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52" creationId="{46701FFC-6639-2DD2-B82D-0BA68787421E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59" creationId="{8AB00A7A-B470-F0CB-B2AA-36A2F8183B47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66" creationId="{CD32B583-446B-B2F8-117E-86B3D9801B28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74" creationId="{348948E0-1F72-C442-8ADD-5224D29A1A9E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86" creationId="{861C34CB-3BDC-383D-CE98-9A740F1E1749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199" creationId="{2EAF56AF-4D2E-74E9-535C-B78C585E0DF9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203" creationId="{82970CF4-AE1C-D23D-E2E0-694B577C2E9D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207" creationId="{76D908FE-53EB-6775-ABC5-A41552F1D5EF}"/>
          </ac:cxnSpMkLst>
        </pc:cxnChg>
        <pc:cxnChg chg="add del mod topLvl">
          <ac:chgData name="Mariano Scazzariello" userId="5b4057c1-b251-4d2d-9a0d-a61cabc0beaf" providerId="ADAL" clId="{5DCAC709-9F28-4D48-86B0-B98EFF83E66C}" dt="2022-10-25T13:22:26.149" v="6"/>
          <ac:cxnSpMkLst>
            <pc:docMk/>
            <pc:sldMk cId="3606164524" sldId="342"/>
            <ac:cxnSpMk id="287" creationId="{CFFD9E95-E304-124B-CC80-71E66E715571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316" creationId="{918C47E7-1473-0C7B-23CA-95712CE43016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372" creationId="{2DC0F7F1-3FC7-6720-2B03-AC421B3A6334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373" creationId="{56CA62C1-2175-BB46-B86E-2E3448CA9408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374" creationId="{871572DB-F06F-CB4E-A91D-C8C4045A743A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379" creationId="{7918850B-7BCD-498B-26E4-A137043E03AB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16" creationId="{ED1546F1-1A27-C91A-13EF-BBDA65C90F25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52" creationId="{C08AFF1E-E2EB-7AC8-F3FE-68D3BC299195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62" creationId="{DE3FCCF9-5A1F-45E4-C3AD-96A63CC5F057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69" creationId="{807B92BF-4FFB-1092-2BC1-D2DEB2E12F99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76" creationId="{AABDDDCE-EC87-FB69-0815-EA35C74009E1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84" creationId="{C643EF4D-889A-ED2A-2240-06D95A0DB4F1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496" creationId="{B8A62586-FAB6-BC00-1294-02182F4A1BD9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509" creationId="{19BF8811-981B-CE76-93F7-ED14AD2900FF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513" creationId="{8D9DC681-82BC-05F5-5045-94526FAC61ED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517" creationId="{8F5A18B7-8C3E-2D64-0ABA-3B7F0234E3F4}"/>
          </ac:cxnSpMkLst>
        </pc:cxnChg>
        <pc:cxnChg chg="add mod">
          <ac:chgData name="Mariano Scazzariello" userId="5b4057c1-b251-4d2d-9a0d-a61cabc0beaf" providerId="ADAL" clId="{5DCAC709-9F28-4D48-86B0-B98EFF83E66C}" dt="2022-10-25T13:22:35.267" v="9"/>
          <ac:cxnSpMkLst>
            <pc:docMk/>
            <pc:sldMk cId="3606164524" sldId="342"/>
            <ac:cxnSpMk id="597" creationId="{59D51A61-AF7C-DD42-FF61-FA9674CE6CA7}"/>
          </ac:cxnSpMkLst>
        </pc:cxnChg>
      </pc:sldChg>
      <pc:sldChg chg="add del">
        <pc:chgData name="Mariano Scazzariello" userId="5b4057c1-b251-4d2d-9a0d-a61cabc0beaf" providerId="ADAL" clId="{5DCAC709-9F28-4D48-86B0-B98EFF83E66C}" dt="2022-10-25T13:24:30.076" v="41" actId="2696"/>
        <pc:sldMkLst>
          <pc:docMk/>
          <pc:sldMk cId="3943723454" sldId="343"/>
        </pc:sldMkLst>
      </pc:sldChg>
      <pc:sldChg chg="modSp del mod modNotesTx">
        <pc:chgData name="Mariano Scazzariello" userId="5b4057c1-b251-4d2d-9a0d-a61cabc0beaf" providerId="ADAL" clId="{5DCAC709-9F28-4D48-86B0-B98EFF83E66C}" dt="2022-10-25T16:19:12.967" v="6379" actId="2696"/>
        <pc:sldMkLst>
          <pc:docMk/>
          <pc:sldMk cId="2491337959" sldId="349"/>
        </pc:sldMkLst>
        <pc:spChg chg="mod">
          <ac:chgData name="Mariano Scazzariello" userId="5b4057c1-b251-4d2d-9a0d-a61cabc0beaf" providerId="ADAL" clId="{5DCAC709-9F28-4D48-86B0-B98EFF83E66C}" dt="2022-10-25T14:16:09.006" v="510" actId="20577"/>
          <ac:spMkLst>
            <pc:docMk/>
            <pc:sldMk cId="2491337959" sldId="349"/>
            <ac:spMk id="2" creationId="{372BA442-DA9E-1D47-8EBF-0C4F4244A795}"/>
          </ac:spMkLst>
        </pc:sp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12" creationId="{A74AF6F5-9FA2-C850-D350-5DC68C450DD8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13" creationId="{2B510095-4273-C7EA-EC4F-2368C424BD3B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14" creationId="{9E1FD246-97F6-5CCC-43D7-854CCBBC4836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16" creationId="{E833630E-AEBA-DE87-7916-336BE6E432D2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26" creationId="{910BFC42-D7AE-3448-5095-56743FE88F96}"/>
          </ac:cxnSpMkLst>
        </pc:cxnChg>
        <pc:cxnChg chg="mod">
          <ac:chgData name="Mariano Scazzariello" userId="5b4057c1-b251-4d2d-9a0d-a61cabc0beaf" providerId="ADAL" clId="{5DCAC709-9F28-4D48-86B0-B98EFF83E66C}" dt="2022-10-25T14:04:22.100" v="408" actId="692"/>
          <ac:cxnSpMkLst>
            <pc:docMk/>
            <pc:sldMk cId="2491337959" sldId="349"/>
            <ac:cxnSpMk id="29" creationId="{3B0F7762-E48C-21E5-FE8B-C027AA917E29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46" creationId="{BBB6CC64-ED5C-458A-7891-248B7968A7DA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50" creationId="{CD987193-E361-F5EF-92B5-05B309C7A337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54" creationId="{867B2762-B2FB-360F-F7D2-967D7F4CFBB7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61" creationId="{FAF4EA30-6A3F-4BA6-EA8A-B8C688289BA7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65" creationId="{14D34237-5759-C2C6-5000-C2369D8CFB81}"/>
          </ac:cxnSpMkLst>
        </pc:cxnChg>
        <pc:cxnChg chg="mod">
          <ac:chgData name="Mariano Scazzariello" userId="5b4057c1-b251-4d2d-9a0d-a61cabc0beaf" providerId="ADAL" clId="{5DCAC709-9F28-4D48-86B0-B98EFF83E66C}" dt="2022-10-25T14:02:44.776" v="403" actId="692"/>
          <ac:cxnSpMkLst>
            <pc:docMk/>
            <pc:sldMk cId="2491337959" sldId="349"/>
            <ac:cxnSpMk id="75" creationId="{5A1AC917-63C9-E481-BE9B-51AFCC8F6FA6}"/>
          </ac:cxnSpMkLst>
        </pc:cxnChg>
        <pc:cxnChg chg="mod">
          <ac:chgData name="Mariano Scazzariello" userId="5b4057c1-b251-4d2d-9a0d-a61cabc0beaf" providerId="ADAL" clId="{5DCAC709-9F28-4D48-86B0-B98EFF83E66C}" dt="2022-10-25T14:02:44.776" v="403" actId="692"/>
          <ac:cxnSpMkLst>
            <pc:docMk/>
            <pc:sldMk cId="2491337959" sldId="349"/>
            <ac:cxnSpMk id="87" creationId="{3F35A1D7-E2A1-2F8B-1269-BB63CB40A021}"/>
          </ac:cxnSpMkLst>
        </pc:cxnChg>
        <pc:cxnChg chg="mod">
          <ac:chgData name="Mariano Scazzariello" userId="5b4057c1-b251-4d2d-9a0d-a61cabc0beaf" providerId="ADAL" clId="{5DCAC709-9F28-4D48-86B0-B98EFF83E66C}" dt="2022-10-25T14:02:44.776" v="403" actId="692"/>
          <ac:cxnSpMkLst>
            <pc:docMk/>
            <pc:sldMk cId="2491337959" sldId="349"/>
            <ac:cxnSpMk id="88" creationId="{6EDF4C02-E9B2-EC7D-1E7F-02AE2E3B80E2}"/>
          </ac:cxnSpMkLst>
        </pc:cxnChg>
        <pc:cxnChg chg="mod">
          <ac:chgData name="Mariano Scazzariello" userId="5b4057c1-b251-4d2d-9a0d-a61cabc0beaf" providerId="ADAL" clId="{5DCAC709-9F28-4D48-86B0-B98EFF83E66C}" dt="2022-10-25T14:01:58.674" v="400" actId="692"/>
          <ac:cxnSpMkLst>
            <pc:docMk/>
            <pc:sldMk cId="2491337959" sldId="349"/>
            <ac:cxnSpMk id="93" creationId="{5F23E2C5-E2A5-07A6-9692-1FB0D3392F7A}"/>
          </ac:cxnSpMkLst>
        </pc:cxnChg>
        <pc:cxnChg chg="mod">
          <ac:chgData name="Mariano Scazzariello" userId="5b4057c1-b251-4d2d-9a0d-a61cabc0beaf" providerId="ADAL" clId="{5DCAC709-9F28-4D48-86B0-B98EFF83E66C}" dt="2022-10-25T14:02:44.776" v="403" actId="692"/>
          <ac:cxnSpMkLst>
            <pc:docMk/>
            <pc:sldMk cId="2491337959" sldId="349"/>
            <ac:cxnSpMk id="94" creationId="{98518D31-EB68-E1AF-9B62-1F1209CC105A}"/>
          </ac:cxnSpMkLst>
        </pc:cxnChg>
        <pc:cxnChg chg="mod">
          <ac:chgData name="Mariano Scazzariello" userId="5b4057c1-b251-4d2d-9a0d-a61cabc0beaf" providerId="ADAL" clId="{5DCAC709-9F28-4D48-86B0-B98EFF83E66C}" dt="2022-10-25T14:04:18.218" v="406" actId="692"/>
          <ac:cxnSpMkLst>
            <pc:docMk/>
            <pc:sldMk cId="2491337959" sldId="349"/>
            <ac:cxnSpMk id="105" creationId="{D86C74B7-7F8F-7D2E-7AB5-79515CE5B7E7}"/>
          </ac:cxnSpMkLst>
        </pc:cxnChg>
        <pc:cxnChg chg="mod">
          <ac:chgData name="Mariano Scazzariello" userId="5b4057c1-b251-4d2d-9a0d-a61cabc0beaf" providerId="ADAL" clId="{5DCAC709-9F28-4D48-86B0-B98EFF83E66C}" dt="2022-10-25T14:02:44.776" v="403" actId="692"/>
          <ac:cxnSpMkLst>
            <pc:docMk/>
            <pc:sldMk cId="2491337959" sldId="349"/>
            <ac:cxnSpMk id="156" creationId="{12064F89-3632-1AAA-E430-F5813DF4ECBF}"/>
          </ac:cxnSpMkLst>
        </pc:cxnChg>
      </pc:sldChg>
      <pc:sldChg chg="del ord">
        <pc:chgData name="Mariano Scazzariello" userId="5b4057c1-b251-4d2d-9a0d-a61cabc0beaf" providerId="ADAL" clId="{5DCAC709-9F28-4D48-86B0-B98EFF83E66C}" dt="2022-10-25T14:13:09.446" v="431" actId="2696"/>
        <pc:sldMkLst>
          <pc:docMk/>
          <pc:sldMk cId="3657088071" sldId="355"/>
        </pc:sldMkLst>
      </pc:sldChg>
      <pc:sldChg chg="del">
        <pc:chgData name="Mariano Scazzariello" userId="5b4057c1-b251-4d2d-9a0d-a61cabc0beaf" providerId="ADAL" clId="{5DCAC709-9F28-4D48-86B0-B98EFF83E66C}" dt="2022-10-25T13:24:06.485" v="37" actId="2696"/>
        <pc:sldMkLst>
          <pc:docMk/>
          <pc:sldMk cId="1705188123" sldId="356"/>
        </pc:sldMkLst>
      </pc:sldChg>
      <pc:sldChg chg="del">
        <pc:chgData name="Mariano Scazzariello" userId="5b4057c1-b251-4d2d-9a0d-a61cabc0beaf" providerId="ADAL" clId="{5DCAC709-9F28-4D48-86B0-B98EFF83E66C}" dt="2022-10-25T13:24:06.485" v="37" actId="2696"/>
        <pc:sldMkLst>
          <pc:docMk/>
          <pc:sldMk cId="2692053364" sldId="357"/>
        </pc:sldMkLst>
      </pc:sldChg>
      <pc:sldChg chg="del">
        <pc:chgData name="Mariano Scazzariello" userId="5b4057c1-b251-4d2d-9a0d-a61cabc0beaf" providerId="ADAL" clId="{5DCAC709-9F28-4D48-86B0-B98EFF83E66C}" dt="2022-10-25T13:24:06.485" v="37" actId="2696"/>
        <pc:sldMkLst>
          <pc:docMk/>
          <pc:sldMk cId="4230628031" sldId="358"/>
        </pc:sldMkLst>
      </pc:sldChg>
      <pc:sldChg chg="del">
        <pc:chgData name="Mariano Scazzariello" userId="5b4057c1-b251-4d2d-9a0d-a61cabc0beaf" providerId="ADAL" clId="{5DCAC709-9F28-4D48-86B0-B98EFF83E66C}" dt="2022-10-25T14:13:12.148" v="432" actId="2696"/>
        <pc:sldMkLst>
          <pc:docMk/>
          <pc:sldMk cId="3602088264" sldId="359"/>
        </pc:sldMkLst>
      </pc:sldChg>
      <pc:sldChg chg="addSp delSp modSp mod modNotesTx">
        <pc:chgData name="Mariano Scazzariello" userId="5b4057c1-b251-4d2d-9a0d-a61cabc0beaf" providerId="ADAL" clId="{5DCAC709-9F28-4D48-86B0-B98EFF83E66C}" dt="2022-10-25T15:59:24.263" v="6097" actId="20577"/>
        <pc:sldMkLst>
          <pc:docMk/>
          <pc:sldMk cId="3879325383" sldId="360"/>
        </pc:sldMkLst>
        <pc:spChg chg="add mod">
          <ac:chgData name="Mariano Scazzariello" userId="5b4057c1-b251-4d2d-9a0d-a61cabc0beaf" providerId="ADAL" clId="{5DCAC709-9F28-4D48-86B0-B98EFF83E66C}" dt="2022-10-25T14:16:36.838" v="521" actId="20577"/>
          <ac:spMkLst>
            <pc:docMk/>
            <pc:sldMk cId="3879325383" sldId="360"/>
            <ac:spMk id="3" creationId="{5B37C4B4-E222-3E0B-590C-5D649E5EB6A6}"/>
          </ac:spMkLst>
        </pc:spChg>
        <pc:spChg chg="add del mod">
          <ac:chgData name="Mariano Scazzariello" userId="5b4057c1-b251-4d2d-9a0d-a61cabc0beaf" providerId="ADAL" clId="{5DCAC709-9F28-4D48-86B0-B98EFF83E66C}" dt="2022-10-25T14:14:39.208" v="437"/>
          <ac:spMkLst>
            <pc:docMk/>
            <pc:sldMk cId="3879325383" sldId="360"/>
            <ac:spMk id="5" creationId="{89959230-13E7-A4DF-05FB-0B96309BEE06}"/>
          </ac:spMkLst>
        </pc:spChg>
        <pc:spChg chg="add del mod">
          <ac:chgData name="Mariano Scazzariello" userId="5b4057c1-b251-4d2d-9a0d-a61cabc0beaf" providerId="ADAL" clId="{5DCAC709-9F28-4D48-86B0-B98EFF83E66C}" dt="2022-10-25T14:14:42.155" v="439"/>
          <ac:spMkLst>
            <pc:docMk/>
            <pc:sldMk cId="3879325383" sldId="360"/>
            <ac:spMk id="6" creationId="{1A551E7F-ED8B-66CE-AAD6-1F7A8CA44CFD}"/>
          </ac:spMkLst>
        </pc:spChg>
      </pc:sldChg>
      <pc:sldChg chg="modSp mod ord modNotesTx">
        <pc:chgData name="Mariano Scazzariello" userId="5b4057c1-b251-4d2d-9a0d-a61cabc0beaf" providerId="ADAL" clId="{5DCAC709-9F28-4D48-86B0-B98EFF83E66C}" dt="2022-10-25T16:14:04.299" v="6303" actId="20577"/>
        <pc:sldMkLst>
          <pc:docMk/>
          <pc:sldMk cId="17938097" sldId="361"/>
        </pc:sldMkLst>
        <pc:spChg chg="mod">
          <ac:chgData name="Mariano Scazzariello" userId="5b4057c1-b251-4d2d-9a0d-a61cabc0beaf" providerId="ADAL" clId="{5DCAC709-9F28-4D48-86B0-B98EFF83E66C}" dt="2022-10-25T13:29:45.708" v="114" actId="20577"/>
          <ac:spMkLst>
            <pc:docMk/>
            <pc:sldMk cId="17938097" sldId="361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5DCAC709-9F28-4D48-86B0-B98EFF83E66C}" dt="2022-10-25T13:58:28.254" v="396" actId="20577"/>
          <ac:spMkLst>
            <pc:docMk/>
            <pc:sldMk cId="17938097" sldId="361"/>
            <ac:spMk id="18" creationId="{73E83866-5C3A-AE9F-75FD-0D953E02156A}"/>
          </ac:spMkLst>
        </pc:spChg>
      </pc:sldChg>
      <pc:sldChg chg="delSp modSp mod modNotesTx">
        <pc:chgData name="Mariano Scazzariello" userId="5b4057c1-b251-4d2d-9a0d-a61cabc0beaf" providerId="ADAL" clId="{5DCAC709-9F28-4D48-86B0-B98EFF83E66C}" dt="2022-10-25T16:55:55.865" v="9388" actId="20577"/>
        <pc:sldMkLst>
          <pc:docMk/>
          <pc:sldMk cId="3310157941" sldId="362"/>
        </pc:sldMkLst>
        <pc:spChg chg="mod">
          <ac:chgData name="Mariano Scazzariello" userId="5b4057c1-b251-4d2d-9a0d-a61cabc0beaf" providerId="ADAL" clId="{5DCAC709-9F28-4D48-86B0-B98EFF83E66C}" dt="2022-10-25T16:26:53.001" v="6991" actId="20577"/>
          <ac:spMkLst>
            <pc:docMk/>
            <pc:sldMk cId="3310157941" sldId="362"/>
            <ac:spMk id="2" creationId="{7526D68A-1505-4818-A894-9E54DE3A26F8}"/>
          </ac:spMkLst>
        </pc:spChg>
        <pc:spChg chg="del mod">
          <ac:chgData name="Mariano Scazzariello" userId="5b4057c1-b251-4d2d-9a0d-a61cabc0beaf" providerId="ADAL" clId="{5DCAC709-9F28-4D48-86B0-B98EFF83E66C}" dt="2022-10-25T16:27:13.852" v="6993"/>
          <ac:spMkLst>
            <pc:docMk/>
            <pc:sldMk cId="3310157941" sldId="362"/>
            <ac:spMk id="4" creationId="{47959F99-E444-830E-587A-3BD1B240B88C}"/>
          </ac:spMkLst>
        </pc:spChg>
        <pc:spChg chg="mod">
          <ac:chgData name="Mariano Scazzariello" userId="5b4057c1-b251-4d2d-9a0d-a61cabc0beaf" providerId="ADAL" clId="{5DCAC709-9F28-4D48-86B0-B98EFF83E66C}" dt="2022-10-25T16:43:35.061" v="7767" actId="6549"/>
          <ac:spMkLst>
            <pc:docMk/>
            <pc:sldMk cId="3310157941" sldId="362"/>
            <ac:spMk id="6" creationId="{D4414B69-FA34-9B9D-57A0-D0EC4E3D62AD}"/>
          </ac:spMkLst>
        </pc:spChg>
      </pc:sldChg>
      <pc:sldChg chg="new del">
        <pc:chgData name="Mariano Scazzariello" userId="5b4057c1-b251-4d2d-9a0d-a61cabc0beaf" providerId="ADAL" clId="{5DCAC709-9F28-4D48-86B0-B98EFF83E66C}" dt="2022-10-25T13:25:39.462" v="47" actId="2696"/>
        <pc:sldMkLst>
          <pc:docMk/>
          <pc:sldMk cId="2381083670" sldId="363"/>
        </pc:sldMkLst>
      </pc:sldChg>
      <pc:sldChg chg="addSp delSp modSp new mod modNotesTx">
        <pc:chgData name="Mariano Scazzariello" userId="5b4057c1-b251-4d2d-9a0d-a61cabc0beaf" providerId="ADAL" clId="{5DCAC709-9F28-4D48-86B0-B98EFF83E66C}" dt="2022-10-25T16:11:58.918" v="6229" actId="20577"/>
        <pc:sldMkLst>
          <pc:docMk/>
          <pc:sldMk cId="1636507257" sldId="364"/>
        </pc:sldMkLst>
        <pc:spChg chg="del">
          <ac:chgData name="Mariano Scazzariello" userId="5b4057c1-b251-4d2d-9a0d-a61cabc0beaf" providerId="ADAL" clId="{5DCAC709-9F28-4D48-86B0-B98EFF83E66C}" dt="2022-10-25T13:25:18.628" v="44" actId="478"/>
          <ac:spMkLst>
            <pc:docMk/>
            <pc:sldMk cId="1636507257" sldId="364"/>
            <ac:spMk id="2" creationId="{9C5C4CD8-0C9D-1767-13D2-95F5E09CC722}"/>
          </ac:spMkLst>
        </pc:spChg>
        <pc:spChg chg="del">
          <ac:chgData name="Mariano Scazzariello" userId="5b4057c1-b251-4d2d-9a0d-a61cabc0beaf" providerId="ADAL" clId="{5DCAC709-9F28-4D48-86B0-B98EFF83E66C}" dt="2022-10-25T13:25:18.628" v="44" actId="478"/>
          <ac:spMkLst>
            <pc:docMk/>
            <pc:sldMk cId="1636507257" sldId="364"/>
            <ac:spMk id="3" creationId="{1FAAFD48-6179-69A9-FD29-4A424CD1E071}"/>
          </ac:spMkLst>
        </pc:spChg>
        <pc:spChg chg="add del">
          <ac:chgData name="Mariano Scazzariello" userId="5b4057c1-b251-4d2d-9a0d-a61cabc0beaf" providerId="ADAL" clId="{5DCAC709-9F28-4D48-86B0-B98EFF83E66C}" dt="2022-10-25T13:25:50.120" v="51" actId="478"/>
          <ac:spMkLst>
            <pc:docMk/>
            <pc:sldMk cId="1636507257" sldId="364"/>
            <ac:spMk id="4" creationId="{1D72AAE4-ADD7-FCE1-EE1C-5A6D795F2C27}"/>
          </ac:spMkLst>
        </pc:spChg>
        <pc:spChg chg="add del mod">
          <ac:chgData name="Mariano Scazzariello" userId="5b4057c1-b251-4d2d-9a0d-a61cabc0beaf" providerId="ADAL" clId="{5DCAC709-9F28-4D48-86B0-B98EFF83E66C}" dt="2022-10-25T13:25:36.696" v="46"/>
          <ac:spMkLst>
            <pc:docMk/>
            <pc:sldMk cId="1636507257" sldId="364"/>
            <ac:spMk id="5" creationId="{86457766-74DD-1A77-17ED-348ABF18E2F1}"/>
          </ac:spMkLst>
        </pc:spChg>
        <pc:spChg chg="add del mod">
          <ac:chgData name="Mariano Scazzariello" userId="5b4057c1-b251-4d2d-9a0d-a61cabc0beaf" providerId="ADAL" clId="{5DCAC709-9F28-4D48-86B0-B98EFF83E66C}" dt="2022-10-25T13:25:36.696" v="46"/>
          <ac:spMkLst>
            <pc:docMk/>
            <pc:sldMk cId="1636507257" sldId="364"/>
            <ac:spMk id="6" creationId="{107AE0BB-7ABE-1471-682E-0B84F02791C1}"/>
          </ac:spMkLst>
        </pc:spChg>
        <pc:spChg chg="add del mod">
          <ac:chgData name="Mariano Scazzariello" userId="5b4057c1-b251-4d2d-9a0d-a61cabc0beaf" providerId="ADAL" clId="{5DCAC709-9F28-4D48-86B0-B98EFF83E66C}" dt="2022-10-25T13:25:36.696" v="46"/>
          <ac:spMkLst>
            <pc:docMk/>
            <pc:sldMk cId="1636507257" sldId="364"/>
            <ac:spMk id="7" creationId="{71684140-4338-9816-52CE-D495B90E1718}"/>
          </ac:spMkLst>
        </pc:spChg>
        <pc:spChg chg="add del mod">
          <ac:chgData name="Mariano Scazzariello" userId="5b4057c1-b251-4d2d-9a0d-a61cabc0beaf" providerId="ADAL" clId="{5DCAC709-9F28-4D48-86B0-B98EFF83E66C}" dt="2022-10-25T13:25:36.696" v="46"/>
          <ac:spMkLst>
            <pc:docMk/>
            <pc:sldMk cId="1636507257" sldId="364"/>
            <ac:spMk id="8" creationId="{E6E4166D-3C13-C521-87D5-4FDE0202296C}"/>
          </ac:spMkLst>
        </pc:spChg>
        <pc:spChg chg="add mod">
          <ac:chgData name="Mariano Scazzariello" userId="5b4057c1-b251-4d2d-9a0d-a61cabc0beaf" providerId="ADAL" clId="{5DCAC709-9F28-4D48-86B0-B98EFF83E66C}" dt="2022-10-25T13:26:15.512" v="69" actId="242"/>
          <ac:spMkLst>
            <pc:docMk/>
            <pc:sldMk cId="1636507257" sldId="364"/>
            <ac:spMk id="9" creationId="{CB30E7AF-B73E-CDD8-5EE4-1DB0F3888DF8}"/>
          </ac:spMkLst>
        </pc:spChg>
        <pc:spChg chg="add del mod">
          <ac:chgData name="Mariano Scazzariello" userId="5b4057c1-b251-4d2d-9a0d-a61cabc0beaf" providerId="ADAL" clId="{5DCAC709-9F28-4D48-86B0-B98EFF83E66C}" dt="2022-10-25T13:26:08.368" v="58" actId="478"/>
          <ac:spMkLst>
            <pc:docMk/>
            <pc:sldMk cId="1636507257" sldId="364"/>
            <ac:spMk id="10" creationId="{F50CC256-9547-FAD6-7B91-0C00AC81EACC}"/>
          </ac:spMkLst>
        </pc:spChg>
        <pc:spChg chg="add del mod">
          <ac:chgData name="Mariano Scazzariello" userId="5b4057c1-b251-4d2d-9a0d-a61cabc0beaf" providerId="ADAL" clId="{5DCAC709-9F28-4D48-86B0-B98EFF83E66C}" dt="2022-10-25T13:25:43.677" v="49" actId="478"/>
          <ac:spMkLst>
            <pc:docMk/>
            <pc:sldMk cId="1636507257" sldId="364"/>
            <ac:spMk id="11" creationId="{A59F366B-1F85-0D65-CBBF-A8FFC256FF71}"/>
          </ac:spMkLst>
        </pc:spChg>
        <pc:spChg chg="add del mod">
          <ac:chgData name="Mariano Scazzariello" userId="5b4057c1-b251-4d2d-9a0d-a61cabc0beaf" providerId="ADAL" clId="{5DCAC709-9F28-4D48-86B0-B98EFF83E66C}" dt="2022-10-25T13:25:51.549" v="52" actId="478"/>
          <ac:spMkLst>
            <pc:docMk/>
            <pc:sldMk cId="1636507257" sldId="364"/>
            <ac:spMk id="12" creationId="{AAE64FC5-9FBB-8E00-6D8C-2884D2A40507}"/>
          </ac:spMkLst>
        </pc:spChg>
        <pc:spChg chg="add del mod">
          <ac:chgData name="Mariano Scazzariello" userId="5b4057c1-b251-4d2d-9a0d-a61cabc0beaf" providerId="ADAL" clId="{5DCAC709-9F28-4D48-86B0-B98EFF83E66C}" dt="2022-10-25T13:26:12.337" v="68" actId="478"/>
          <ac:spMkLst>
            <pc:docMk/>
            <pc:sldMk cId="1636507257" sldId="364"/>
            <ac:spMk id="14" creationId="{1F268070-D300-B155-9E34-0CE84CA02642}"/>
          </ac:spMkLst>
        </pc:spChg>
      </pc:sldChg>
      <pc:sldChg chg="add del">
        <pc:chgData name="Mariano Scazzariello" userId="5b4057c1-b251-4d2d-9a0d-a61cabc0beaf" providerId="ADAL" clId="{5DCAC709-9F28-4D48-86B0-B98EFF83E66C}" dt="2022-10-25T13:56:59.970" v="382" actId="2696"/>
        <pc:sldMkLst>
          <pc:docMk/>
          <pc:sldMk cId="2293764376" sldId="365"/>
        </pc:sldMkLst>
      </pc:sldChg>
      <pc:sldChg chg="addSp delSp modSp add del mod modNotesTx">
        <pc:chgData name="Mariano Scazzariello" userId="5b4057c1-b251-4d2d-9a0d-a61cabc0beaf" providerId="ADAL" clId="{5DCAC709-9F28-4D48-86B0-B98EFF83E66C}" dt="2022-10-25T16:14:43.580" v="6377" actId="20577"/>
        <pc:sldMkLst>
          <pc:docMk/>
          <pc:sldMk cId="4268698040" sldId="365"/>
        </pc:sldMkLst>
        <pc:spChg chg="mod">
          <ac:chgData name="Mariano Scazzariello" userId="5b4057c1-b251-4d2d-9a0d-a61cabc0beaf" providerId="ADAL" clId="{5DCAC709-9F28-4D48-86B0-B98EFF83E66C}" dt="2022-10-25T14:55:21.086" v="1514" actId="20577"/>
          <ac:spMkLst>
            <pc:docMk/>
            <pc:sldMk cId="4268698040" sldId="365"/>
            <ac:spMk id="2" creationId="{7526D68A-1505-4818-A894-9E54DE3A26F8}"/>
          </ac:spMkLst>
        </pc:spChg>
        <pc:spChg chg="add del mod">
          <ac:chgData name="Mariano Scazzariello" userId="5b4057c1-b251-4d2d-9a0d-a61cabc0beaf" providerId="ADAL" clId="{5DCAC709-9F28-4D48-86B0-B98EFF83E66C}" dt="2022-10-25T14:56:55.598" v="1582" actId="478"/>
          <ac:spMkLst>
            <pc:docMk/>
            <pc:sldMk cId="4268698040" sldId="365"/>
            <ac:spMk id="5" creationId="{27AE40EC-1857-DF45-5FEA-ED48B1A07985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6" creationId="{46FE431B-9D7D-A342-8F20-912B48FCF7F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" creationId="{1852E3DD-6FE1-0AC9-FA7B-14F3F2418E9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" creationId="{4ABFC816-FD2C-7428-32A0-1D82FBAA640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" creationId="{436BF861-601D-EA96-FF9B-5C9821A4882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2" creationId="{66BCFAB5-B11F-90AD-7CE5-22A758EE812C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3" creationId="{6AE0316C-40F1-AC01-6E22-5C10EC1D445D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5" creationId="{593A6682-A926-20A1-3B42-1157DC25F99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6" creationId="{5F45D01A-E598-F120-72E8-749DDFFA2690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7" creationId="{CA1D2DEA-F4B0-BAFB-52D3-1B286062D8DA}"/>
          </ac:spMkLst>
        </pc:spChg>
        <pc:spChg chg="del mod">
          <ac:chgData name="Mariano Scazzariello" userId="5b4057c1-b251-4d2d-9a0d-a61cabc0beaf" providerId="ADAL" clId="{5DCAC709-9F28-4D48-86B0-B98EFF83E66C}" dt="2022-10-25T14:56:54.052" v="1581" actId="478"/>
          <ac:spMkLst>
            <pc:docMk/>
            <pc:sldMk cId="4268698040" sldId="365"/>
            <ac:spMk id="18" creationId="{73E83866-5C3A-AE9F-75FD-0D953E02156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" creationId="{16848D54-DF56-7C0C-54E3-8BDEBF3F160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" creationId="{0AD45E6B-6AD2-3C93-3AAB-CE8E393D86F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" creationId="{01E3069D-F0A2-CBE9-B10F-D95038271AA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" creationId="{D6B473F0-2A95-19D1-1C02-0764E24396EF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5" creationId="{1AB92DDC-9B57-D08D-3B7F-3C7D7C85F5C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6" creationId="{F84EB135-C2AA-B008-B178-AFC7DBB3032F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7" creationId="{E57D9707-51B7-36ED-2528-20265207C81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8" creationId="{1E764BF8-1D97-1205-696D-6EA9756DB4BB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9" creationId="{D8DDB7D4-478A-CBD8-1DC4-6CD16CFBC14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0" creationId="{16C810A8-2978-D58D-FDC8-13A4CA66174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2" creationId="{AE0F6CF1-44B4-3C4D-06A6-6A618D3FCB7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3" creationId="{48B999E0-FB5A-082B-F8FD-559AFF88EDA8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4" creationId="{FDA35179-77BF-07A0-4606-1EA1EB8E8097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5" creationId="{26AB9650-C116-933F-C200-FAE080C5A09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6" creationId="{BAEC90FD-F96F-2FCB-7476-E44631FFE58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7" creationId="{29CC2C06-8204-4E93-7331-EA936F0EA136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8" creationId="{28D95C63-E518-8C13-E3E9-AE15DF08363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9" creationId="{C3005E64-9C26-E767-219B-856ADF574255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40" creationId="{86E0C128-EEBB-92CC-292C-D5D7A85E9BB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42" creationId="{166EBEF9-63F3-3ED9-76DA-EB3E944288C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43" creationId="{4733AEC2-8163-8AED-E262-3CDCDC7C69A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45" creationId="{11842EB4-9A51-1DAE-0FAE-74608056133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46" creationId="{6315F8F0-9C75-4382-2709-F61E657C27D8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47" creationId="{68AD1277-1362-D696-0280-691C83D93B3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49" creationId="{4C20D820-8DD9-0342-171F-DCC2B05768D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50" creationId="{DB397E81-B8AF-8293-832C-D5244013656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1" creationId="{49E2855C-E836-50C5-528F-268BC8D597CA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2" creationId="{1AC716C4-B76E-B71F-0CBC-7F9B5CF8A30E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3" creationId="{72390D0A-CE25-564C-B3FB-3E36B591C71F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4" creationId="{FC423A92-D196-3657-C0B5-9773F94CEA7E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5" creationId="{DBDC1C44-FC3D-236D-C178-3804B350E2F0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6" creationId="{9D900F7B-D8D3-095F-C4E8-1D5FA692C8E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7" creationId="{827C95B4-5DBD-48BF-6E93-FEBDF2C9166C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58" creationId="{B0FEADD2-E314-496A-9F86-477A2D8A8A0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61" creationId="{7A97CF2F-31ED-CB8B-4C69-B7AE3B5D6DD5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62" creationId="{FF477C81-7DDA-FFBC-92BB-04136C06619D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63" creationId="{1E3CE895-63FE-443A-A306-285B27D85B4F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64" creationId="{3DADD142-AB1D-5ADC-7AC6-B75CBB228E1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68" creationId="{EEA5DC3F-7469-9029-F05B-36C62DA65B9C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69" creationId="{BBBA7B42-E52C-A137-00D6-41B2EDCE75A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0" creationId="{86BFA9D7-2EAC-6915-A1C5-3D9A36AE57B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1" creationId="{C84C5692-AFAF-B78E-5AA2-F2948D67BC8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3" creationId="{D798937A-B1EA-D1A5-EC88-BAAF485F679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4" creationId="{8D866F0D-60FE-552F-F71F-8633A0D9AADC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5" creationId="{BE2CB595-6BF2-CE96-B70E-21DCC94F93B6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76" creationId="{E82E06CE-B2EB-F7BF-9C7F-D43F0E93139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78" creationId="{CBEBC5FF-B543-60CF-A40F-FF5CB4EAA9B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79" creationId="{0EC08D95-AF11-BDAD-CB96-BED4F86BBC2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80" creationId="{20BE3577-9F9F-6852-3963-0EEA932C0B4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81" creationId="{EB3973A7-9F99-AFD0-ADCD-79163271EF1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82" creationId="{C3EA766C-B46C-010F-9463-FD8C6C84F016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83" creationId="{51246C72-13CC-B2A2-E81D-8387CF7F703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85" creationId="{3D5DA07E-4EEB-6D23-72E2-AFEBF154474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86" creationId="{34A38BF3-535B-20AA-D267-0DF9CD9608D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87" creationId="{C5455E8F-579C-5E41-03C8-BCFE157E527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88" creationId="{A41C387F-41BD-4B55-BAAE-92D81E2A8849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90" creationId="{6A1751EA-40E4-7CFC-13DD-47AE404FF54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91" creationId="{0B598D7C-B9D6-411D-1003-CF46813B1C57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2" creationId="{BFC0424E-6E4D-6580-0C7C-65C9C3E5874A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3" creationId="{DF311EF5-92BD-E024-E257-2176C93ED02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4" creationId="{019D8B23-6E02-2823-DFFD-2C615BD52407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5" creationId="{E1E5A42B-F975-E29E-1F83-20B73D053118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6" creationId="{2016450C-067B-72C6-2BCB-4261ED289FBC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7" creationId="{B257E828-09CE-68A2-A8E6-00EF39DF6E4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8" creationId="{7724CE25-1E85-5BEB-F6C7-28A0DB739DF2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99" creationId="{2BDE342D-C255-FFC0-D847-977CBD1418C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01" creationId="{163D11BA-0046-ADE1-037F-3526BDF1802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02" creationId="{D0B10D03-DCF8-DAD1-F5C1-EBDF204BEAE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04" creationId="{3D1602F8-430C-8200-B665-7833DD860B7D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05" creationId="{67430175-5A9A-0E17-094B-F2B85392B23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06" creationId="{157B8F87-5520-6944-1FEC-540E87549ED5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07" creationId="{A2F264E9-0AF2-C5B1-32A6-5988549A8595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08" creationId="{272A57C5-FCED-FB22-9C3F-5D96E43EA45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1" creationId="{DD9DFBC1-1EC2-6B70-0587-862AAEAF548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2" creationId="{2D869AC0-F65D-DBD7-DEF8-7347C0AB1B6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4" creationId="{8AF66F67-AED0-7086-9AE3-6BD17D99D6F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5" creationId="{AA9D9903-E873-C0E7-62DD-EED27B19D67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7" creationId="{C99BDF8C-A316-7024-AE0D-3E6DA9FF9F8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18" creationId="{D64386CC-5C22-0CDE-5747-9FEA9CB5276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19" creationId="{B4E927D5-E952-28AE-87CE-BCAD55CFFF7E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20" creationId="{9CD46B83-A3F8-0271-9790-0409B098BAEF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21" creationId="{FE828878-E124-2E1C-8E3A-F20CE6EAAB2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23" creationId="{364BB938-50DA-4562-FBA3-329B28E2D71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24" creationId="{896550F4-B3EB-D4CC-BD58-8620C79F5B2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26" creationId="{0C4F76E3-09D0-E55E-2F77-BD76908A889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27" creationId="{EA340AA6-EAB1-ACF4-D03F-D38EAD95876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29" creationId="{C0FDEFA2-DFFE-82FB-D37E-EE436892AC9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0" creationId="{86E10D55-4F11-AD64-2A3D-7BC6B269EC6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2" creationId="{B6068363-C6A0-3643-E3AC-41C7C02867F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3" creationId="{1F38E304-B457-B37E-6706-E4F94ECEDAE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5" creationId="{7A02E18E-AB8B-7A3E-DE4F-72DD97A6E4E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6" creationId="{66D4889A-F09E-3B36-7719-5822CA2E3B8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7" creationId="{1FC7D736-09BF-9D1D-0C3D-D28DC4D5AEB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38" creationId="{B339B06F-CD85-9965-9A1E-7C11DCB0D866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39" creationId="{92C9440C-28D7-B9CE-8F24-FDAFF1BF704D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40" creationId="{F1DFF259-72F6-C739-9C30-EA69A2B014D2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41" creationId="{1F0CA8B2-D5BD-0D86-FD91-6C36B6EE8CA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43" creationId="{FDA42638-65C4-E90F-3CBB-9CE2B8D6FF4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44" creationId="{6D4E4ACE-85C3-B2F4-56C5-F83F0810520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47" creationId="{D474F37D-EF65-BA04-2153-56C5F83920F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48" creationId="{23B0A299-CAFD-9043-D085-0B84B0277F1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50" creationId="{1DCF5100-26ED-ED40-C93E-71686A5D6B5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51" creationId="{D278BBBD-E609-F77B-5D33-9F4B35A3682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52" creationId="{1447908D-4C40-AE24-2D56-D901EBE82CE9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53" creationId="{BCB73A6B-D61E-4DC1-959D-F8E33F686369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54" creationId="{FF819072-A27A-12BC-3E30-E2281748BD28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56" creationId="{24D5A9C5-4574-5725-7069-F781C1F2640E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57" creationId="{54AEDFD8-9307-8D9D-4594-255895A33E0A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58" creationId="{4B547D35-993E-7F2B-9C68-851C6CA38BB9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60" creationId="{4D21CE10-C606-8F10-3C71-8181BB992AC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61" creationId="{CA6A7C75-2C39-95F0-B95F-220804F351E6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63" creationId="{F38E204A-8FF8-A00C-C47B-7239BFA2B502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64" creationId="{5902F087-615F-A339-D454-3D6E383C01B3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65" creationId="{A022DA51-E74A-AF61-14E4-1190E6E2221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67" creationId="{7524A3A4-E252-4542-871A-10DC92D88DA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68" creationId="{05E190E4-1051-5E1E-3AC8-6115274CC86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71" creationId="{33AC7C89-FF43-834B-5934-3CFB490F498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72" creationId="{6829AAB9-FE00-8022-7944-5484859954DC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73" creationId="{A18669D3-6F29-08AB-660F-0DC11081DBA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75" creationId="{69728F08-9D91-38E9-A1C2-B27B4D1D71B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76" creationId="{1E6E9E48-028C-D677-5A6A-47DC56D78B9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79" creationId="{6B7C90BB-B44A-3213-9284-BAF66246EF7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80" creationId="{2A58BD94-7816-85A3-FFDD-1B6C5A0CD4C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82" creationId="{96DEC8A4-7B15-5B39-66EB-0613B93D840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83" creationId="{9479E314-1279-A134-34AD-633D4603028B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84" creationId="{EDA05B3F-947B-BBF4-0376-F75352A769AA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85" creationId="{5EA4A966-608F-AE35-BBEB-F7AB08E54A6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87" creationId="{0003BDFE-F117-0606-C3D4-F6C7C60999B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88" creationId="{1A624A17-906B-7249-3F98-30B6DCB0644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91" creationId="{388129C4-4002-2417-8E0B-85916E77EA8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92" creationId="{0BBAC090-CD3A-C8B3-1AC1-964DF0ACEDA7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93" creationId="{98A70412-6656-92B2-F54C-B412AE3B6ED4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94" creationId="{279C4A9C-2278-87E3-FA34-47A324EBECDF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195" creationId="{DF6E515E-562B-9914-14A6-35BB035F7B7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97" creationId="{3F801444-0997-5A88-E4ED-5F51ED74DC2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198" creationId="{6340B0CF-CAD4-4F1E-4430-376483AE906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0" creationId="{2AF3DA02-EFFC-6C0A-3E14-5B02BC19605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1" creationId="{A9214F39-ED2B-132A-FDCD-4EED5387F27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4" creationId="{7788307E-14AD-6031-31A2-C115EC2BF17D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5" creationId="{4E1B8EAD-6CC7-9D1C-DD6D-4EDC97B500F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8" creationId="{00CA9970-CCA6-82C9-8A21-12BB96A04C0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09" creationId="{4C971A70-FB37-BA63-5A21-8FAA1CB68446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11" creationId="{C5585C44-A1E3-0B4B-27C7-CDC8C8520739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12" creationId="{616251AA-666B-3649-D516-AC206E5173F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15" creationId="{ECE11717-855C-1C17-53B9-9EB9286F818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16" creationId="{DF8CCD3E-534E-7FC6-B367-78134DC07A9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18" creationId="{714A2937-3B94-C180-76A7-5F43B30136F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19" creationId="{22F38399-0708-47D9-5273-2C3B840B217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0" creationId="{D091EE6C-2AE0-B042-80FC-D3A110DEB9B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1" creationId="{53778F33-F3F5-8C51-0553-8D25E02CC0D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4" creationId="{0479D861-1019-F7DA-893A-26C1C85FE15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5" creationId="{D1136824-86DA-5F43-953A-50815667CA0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7" creationId="{B8A79122-98C4-3B4D-C50E-9E0725E255E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8" creationId="{8591B23F-A538-D277-DA6A-B333EE17603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29" creationId="{28314CF8-7C07-3DA2-53F4-C0E9CC9EDBF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0" creationId="{8AD6B471-E3D8-3B2F-164D-CDC886B8BF1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3" creationId="{F619C545-B421-3C56-423D-9F81258C2E2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4" creationId="{40F7FF3C-D206-B203-6DBC-C221689D077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6" creationId="{DD489C3E-485C-AAD4-9F6F-7386FE6C2669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7" creationId="{B74F347B-E904-2181-6447-98B7465B71C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8" creationId="{20DD7901-58AF-C4FF-A61B-83A3383C64D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39" creationId="{F922F497-BAD3-835A-87EF-6FC97FD911F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2" creationId="{B3925B63-A7E0-5905-6520-6FA9118A362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3" creationId="{1439B3D5-C8A3-E34F-9C21-1EF3FE12671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5" creationId="{91A7AA35-7151-25B2-8F1A-53668A41E95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6" creationId="{B7F6B760-622A-D450-3CCF-41EF22D32E8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7" creationId="{D5B9980C-FA75-3746-D5E2-49F93F22EED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48" creationId="{4C0CBDCD-2563-A8D4-23BF-59DE3FE22F7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51" creationId="{25F94442-D11A-0793-1773-A8238CB39AC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52" creationId="{9C7B050D-841D-36E5-89C1-4CA06B28903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54" creationId="{6BA1D5A7-4753-3C70-3427-A29D8D8329A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55" creationId="{1BEEE241-6250-FB60-F11E-41F65634B94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56" creationId="{23B6D310-694C-9EAF-BA4B-CEE2C958D6B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57" creationId="{C3D595BF-4BB3-5E0A-9CA8-46046382105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0" creationId="{10A4D7B1-E44F-EB8A-7539-6D39D06E273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1" creationId="{C36AA284-9166-F7D3-02B5-C18CD74EE5A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3" creationId="{65FEB72F-907E-A232-A43A-2EF737B8ABE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4" creationId="{75807F48-B42F-D20A-0979-CE16B361341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5" creationId="{66798BB6-BE8E-E75B-59F5-7D66B86862F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6" creationId="{1C12DDFA-D3CB-2C23-73CE-9502AAA50531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67" creationId="{C00B908A-9F10-7FBE-A7CE-7D234D500011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69" creationId="{CED5FAD9-1ED9-8446-895B-CBEE87F6D61C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70" creationId="{E1973D00-DB97-EB07-C1E6-409AE837232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72" creationId="{1036BFA1-111F-3B0E-332C-AAE0EF3C981E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74" creationId="{DF5A289B-8D03-A22B-1126-67AFB6CFB79D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75" creationId="{BB853E3E-0483-EA9E-9F83-285922A3796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76" creationId="{0F81AD7E-1E95-3C9B-2B66-B4AC242FFFF8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77" creationId="{02982350-3F1E-844A-CA70-99D9444D6F0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79" creationId="{F79645E9-EF10-8AE4-CD5C-26C995EAC3C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0" creationId="{92FCE827-031D-0BC7-06AD-856349F6619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3" creationId="{3E8B434C-5982-1FDB-94CB-838CE3CFE5D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4" creationId="{0D1FBF89-EEE2-B166-3ECD-5B4037D4AA50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6" creationId="{207DFA13-EEDB-E500-0427-E8901F7E9FDB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7" creationId="{C105674C-B35B-0B16-A4F2-0AA8293E6804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8" creationId="{E50F20E0-B664-201E-5DBF-7FE2EB0A66C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89" creationId="{B43CD233-31CB-BC31-A477-11B068A535E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92" creationId="{9E869F25-24BA-FF03-9258-AFC87D628DF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93" creationId="{D075E135-628E-65D4-2B33-DA0746531AA5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294" creationId="{50B67DF4-CE96-558A-8495-E797FF39812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97" creationId="{5D7AD443-3520-8725-37D6-67D9AA24A946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298" creationId="{92589866-E203-DAD7-5A70-2D1DA377462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0" creationId="{9C3007F8-7DFD-32C6-C1A9-F68105AAF60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1" creationId="{9C17E68C-3A00-4AE9-D273-D09782E34EDA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2" creationId="{1DBEF9DA-FE77-88BD-C299-222DB4A7839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3" creationId="{23D7F55E-670F-55D5-BC80-9F2CE297A1D9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5" creationId="{B58198B4-8A12-AF9E-E821-54605F0F1E43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6" creationId="{C35FD152-01F6-3658-BBF3-E580E0F63855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09" creationId="{713740D2-E5C9-15D5-28B3-6671E1E6DADF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10" creationId="{61C18719-7341-AB05-1C65-26BDAC0FB438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12" creationId="{55017EC7-2F6E-95D3-8368-3733105C5E5D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13" creationId="{6005D03A-925D-74DA-FC90-7A0FFBEE5AE2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14" creationId="{B826B719-988D-D1F0-FEDF-257DF222DA37}"/>
          </ac:spMkLst>
        </pc:spChg>
        <pc:spChg chg="mod">
          <ac:chgData name="Mariano Scazzariello" userId="5b4057c1-b251-4d2d-9a0d-a61cabc0beaf" providerId="ADAL" clId="{5DCAC709-9F28-4D48-86B0-B98EFF83E66C}" dt="2022-10-25T14:57:07.923" v="1585" actId="14100"/>
          <ac:spMkLst>
            <pc:docMk/>
            <pc:sldMk cId="4268698040" sldId="365"/>
            <ac:spMk id="315" creationId="{E1C6B1F6-7C10-3E4F-C38D-93A1ED0A101E}"/>
          </ac:spMkLst>
        </pc:spChg>
        <pc:spChg chg="add del mod">
          <ac:chgData name="Mariano Scazzariello" userId="5b4057c1-b251-4d2d-9a0d-a61cabc0beaf" providerId="ADAL" clId="{5DCAC709-9F28-4D48-86B0-B98EFF83E66C}" dt="2022-10-25T14:57:11.141" v="1586"/>
          <ac:spMkLst>
            <pc:docMk/>
            <pc:sldMk cId="4268698040" sldId="365"/>
            <ac:spMk id="316" creationId="{D9DB4236-E81B-B3A8-A757-44E8BC84D1B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19" creationId="{2F19E2BB-79FB-0C05-89B8-D1728A09DFE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21" creationId="{F856BA20-ADDA-0D72-9A71-EB9823E0D8A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23" creationId="{880A3D3F-48BF-BB1C-30A7-A9400B447DB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25" creationId="{211760EB-A9B2-EC05-FE8E-539A4F94B99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27" creationId="{BEADFA81-5A3B-98F9-1DAF-A9E40351F45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28" creationId="{7D45A155-A56F-EF44-A9E4-E879ABB0BBA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29" creationId="{2DED5A28-66B5-B1EB-F779-2C41963A0F5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0" creationId="{693648EA-4AD7-EF77-BDAA-A707AA2147E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1" creationId="{17AD5E92-0289-A100-122F-54C37D8B0D5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2" creationId="{612FA695-6CBA-650E-554A-B8F4BDB025E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4" creationId="{6AD076AD-53AD-EEF4-CEB1-C5E2637EB27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5" creationId="{3CD6E7A2-69A0-12EE-7AE7-0030A8E4728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6" creationId="{FCC9B903-8C76-9DBF-4A11-2C1693B47EB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7" creationId="{EA6D1D89-A21E-D932-9BD6-45406222A17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8" creationId="{94AF836A-E250-BAAD-D0E5-FC59942DA58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39" creationId="{1195C102-D0AE-0154-A778-12202DCEFC9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0" creationId="{1092C6CC-82A0-BC28-5AF0-D35CA91AAE9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3" creationId="{A0235C11-82B2-329F-F08D-3AED0E99CC2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5" creationId="{4A3286F3-6903-98C0-FB0D-50AF05998B0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6" creationId="{C31FB3C6-3BCC-2F8D-42CA-FCF15BF0848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7" creationId="{4C4B27B7-3AE2-21DD-ED2F-340ADDF1DC0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8" creationId="{841015D2-5E20-7EF7-BE31-1CF33E44695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49" creationId="{99265171-045B-6F8A-F993-87827CBBB67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50" creationId="{5AE04BEB-30C5-BF85-2800-4A67F1E4774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51" creationId="{1AB5CC83-3BC3-134E-B1A7-183DD71AA36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52" creationId="{C7F41C26-5EE3-40A6-7914-87396078199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54" creationId="{744C89EA-0213-F2CC-BFE7-3878166848F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55" creationId="{A6F7DDFB-19F5-7B29-7D74-DD8C71D14D7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56" creationId="{B65244AA-4083-39C5-5D0A-1FAA181440A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0" creationId="{8DB8A010-8FE6-3A38-FBF7-6499BD6F395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1" creationId="{386407FA-39C4-EA8F-D8EC-654DF84592D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2" creationId="{328E3925-49B0-74DA-90C1-157EAD5D530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3" creationId="{1C67AEBF-A0D3-F905-41F6-6B2A2F98A5B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5" creationId="{E2834D43-843D-4C1C-CE69-5A534C0EC74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6" creationId="{6CE7548D-101A-5652-69D7-A2CF769D997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7" creationId="{8D64C9AE-6203-4C6B-CB45-4149A8950C4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68" creationId="{1E0567B1-377F-710C-C5C4-DEF143007BE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0" creationId="{8F0C4436-6BED-952C-230E-464406C07BC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1" creationId="{F12FA79A-5219-A631-FA28-7EEE513EB96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4" creationId="{151A4E7B-F441-7453-F1C5-09123AC0DA7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5" creationId="{07D2BF8F-B962-5E47-78D3-6F879BC2622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6" creationId="{6BF906FC-35B8-4A4E-DC83-7F43B8859E2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7" creationId="{E776E8ED-B667-0B7E-D975-E7BABB46370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8" creationId="{4825FD51-55E8-2166-CAF5-57C0C4F81D7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79" creationId="{CAAB22FF-7B6C-EE53-583B-E4B4288A0F4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80" creationId="{3F34319A-C12B-587C-14A7-AAB53673149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81" creationId="{5B3631AF-C0C7-AECA-56DA-8252079C7D4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84" creationId="{055A7760-A48F-D7EF-AD2E-EE2438BA9FC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85" creationId="{38A1CC16-B9F8-A7D8-59D6-5A2554987EC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86" creationId="{DF0707B4-1F0F-513F-FA45-C8564079156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91" creationId="{CE424099-EDCA-D7C4-4806-AAEAD19F530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92" creationId="{B9C4CA2C-DF58-CC91-FD4E-A1FD1BBC57A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93" creationId="{7B9162A7-1938-AE4D-5370-6CA906104F6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399" creationId="{CA562AAB-3436-B2A5-EE6A-8365D7D64593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00" creationId="{4FEC2530-D6CA-AEED-F051-8D17227C94F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01" creationId="{9DD11FBE-EE66-786F-C3D7-F1429CDBDBD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06" creationId="{62D16840-897D-AB35-DCAF-AD0BC4D221B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07" creationId="{95E95B78-F244-E6A5-B537-8BEB579652B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08" creationId="{3DD2F3F8-AC84-BB66-1517-2C98CAEB5EC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10" creationId="{E2D1E0E1-9EDD-1CA2-B1A2-15D7E84A77A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11" creationId="{DD30A491-49E8-27AD-DBA6-4444FE2B538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12" creationId="{BBF348A0-F657-BB0E-712E-5DC42170B50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15" creationId="{A5E951EC-F3D1-21F0-27F9-FBD7D068E6C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16" creationId="{15B489F3-C787-8EE2-621A-87CD4D8F8EB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17" creationId="{EE44EDF3-C0E9-87DC-CDB8-93DDE2B2795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21" creationId="{BDE9AC0F-2288-7821-6187-97F85922F72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26" creationId="{54338050-8EF3-606A-AD8D-519BB1F00D1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27" creationId="{75C6A316-59E3-F7EA-644A-08950895269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31" creationId="{165439DE-A637-27C2-58D0-530A37D8590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32" creationId="{5848DE04-2213-730B-3743-841B4BC2EE0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33" creationId="{20036166-D5D2-6391-FCE5-84E6E6CBFB9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41" creationId="{384C7D92-4C0D-FB30-140E-75466F6A449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42" creationId="{94B7FD78-7726-3545-2D4E-65290A9A80D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49" creationId="{602433EF-25F8-022E-7E6B-885E6FF770E3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52" creationId="{17860A95-8255-9361-16DD-16D3E7F83CD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57" creationId="{455E7F7B-27E7-4E6A-7F2B-D49233C63D6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1" creationId="{86A108E9-7261-97EB-C2FD-329798401FA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3" creationId="{0DE61148-513B-54BF-4CF2-7357694766F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4" creationId="{0D825C93-7E0E-4EA1-4EE5-2294EA64C50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6" creationId="{E98318F7-FFFC-97B3-A55E-4E60DE29214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7" creationId="{C760F842-BD68-E203-A10C-4A69A59B17D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8" creationId="{16351EA4-073D-33F3-DD43-112E52B3ECB3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69" creationId="{DC6204A0-06AC-0036-CDD5-D3BE17F4592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0" creationId="{2C262980-3C65-F116-1F21-70D7339BBC4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1" creationId="{92D5931A-BFE1-D37C-7A55-0D1E566F042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3" creationId="{4B623EF6-CBCD-E0CA-65A4-58EB847E5AA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4" creationId="{25B7A206-ED25-DDCB-FB98-8CF3D9BEDC4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6" creationId="{53772905-7B1F-D43D-A810-56B6D2C1CD0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7" creationId="{3267C38F-EC01-0FAD-4E61-95DC2923FB7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8" creationId="{1D182719-902F-51E5-D108-64443216247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79" creationId="{EDAEFE9D-0A05-189B-B636-5D9E274321C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0" creationId="{9430C5FC-7C06-2985-15D5-845AF83FA57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1" creationId="{0C4C9147-2289-E25E-E52A-6DEA1701C12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3" creationId="{F91BEA58-EA6A-78A3-6FD9-5F0B14E846B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4" creationId="{BF18CDD0-4CF2-697F-3446-7CEF8F959C6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6" creationId="{532DD39B-0F3C-E88F-718C-A0EFFA42C55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7" creationId="{F5198F23-E310-C0AD-9DAE-197C8E27DA6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8" creationId="{3C52E71C-F170-558B-31B7-24700283509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89" creationId="{9DC9FD58-7FD7-D367-3217-D2483C94189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0" creationId="{1EF89821-B459-0461-EC68-623A360086F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1" creationId="{13CBD48A-A7C9-03CB-B15B-16677B69D6A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2" creationId="{1B94DDA2-C36F-39D6-5592-DC3811DAB97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4" creationId="{5EFA83BC-ACE4-ECF7-552B-8C8C6ECA480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5" creationId="{64FA1F04-075C-CAC3-15D1-930C4F27B75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6" creationId="{0941E2BF-76A3-BBFB-4FC5-3A5BE4BD8E7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7" creationId="{E76A7093-6D2D-13C2-ECA7-AF9BEA8A5AF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498" creationId="{A39DF8C5-DC6F-FCCA-C231-4D8292EC91E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0" creationId="{EAB3E485-849C-3F22-C6EA-E0D80E65AE0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1" creationId="{DB4EB743-009A-BED4-7A0F-B032C4EEE8A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3" creationId="{8865D461-E06D-860B-646D-1E931B452B1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4" creationId="{878B167F-B1C1-B339-68A8-2D13DCD209F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5" creationId="{E25447C2-0B0B-9F82-981C-B08C3E890E9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6" creationId="{A5BE683C-6564-E06C-9D83-13DF8AFF710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8" creationId="{F829100D-0BA8-ECC9-B036-EA89DBA5354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09" creationId="{6610A861-7BAA-394C-B488-1B3D53126B3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1" creationId="{9047B005-9787-66CD-2565-6089B3F48873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2" creationId="{C597CC6A-F269-9B7D-3457-E8FC8DFF0DF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3" creationId="{4CE85FF3-152E-C608-3238-67AA97AA7B7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4" creationId="{CE75433E-842B-902E-7DA1-FC0FC7B881E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6" creationId="{6E7B7E8E-3289-E393-8896-629AF5F47E3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7" creationId="{CB2199DC-5857-1788-BB78-786CD8C37C4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19" creationId="{F007FAB5-3B26-6C85-5D04-9A4DFC896667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0" creationId="{06FC0B80-E0C1-9F1C-14DC-D6EBBA44A53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1" creationId="{F6E14D8A-33F3-371F-E84D-D5DA1B8164B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2" creationId="{3F996E4F-835C-A107-6B5A-DF24EA53613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4" creationId="{6A580175-1286-BEC5-7265-A761A259FF8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5" creationId="{EE112BC7-1E26-9486-3F7B-FFE7028DBBE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7" creationId="{D8D88BE0-E783-F7EF-1682-E0AA27EE17E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8" creationId="{27D743D2-1A5B-AB83-DC6B-0501CCB3FC7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29" creationId="{CB5981B8-ED7A-FC87-DB1B-60A84B06516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0" creationId="{B047C478-AC7B-EEDE-5613-471630427E2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2" creationId="{0608F197-5E16-F653-D5FF-7224FA427C7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3" creationId="{087DE0D5-EF4E-E9EC-59FC-316B9F94E6F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5" creationId="{86FF34B2-EDFB-3867-C7A1-7B8B47BF24A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6" creationId="{7C5E6BC0-A8A0-2426-793D-B0724AA4E17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7" creationId="{F990E791-CEF6-47EE-53B0-9DE6A0F6E03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38" creationId="{CBEF188F-32BA-9CCF-6AEE-FEFCD9448D3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0" creationId="{860E327A-5FBA-9F92-C75B-D20F904D397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1" creationId="{0755897E-61C0-9B18-3A3E-7B7B59CFF76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3" creationId="{B0176F02-51A1-4EB7-D688-856F83B80F6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4" creationId="{4415A6CB-5847-7E99-8740-2DFB3A15ACA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5" creationId="{7A31CA91-2611-26F2-F34C-EC28184DB75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6" creationId="{4AB4285F-738E-363F-AFAD-8AE79D5A818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7" creationId="{065619AF-AC47-2E62-3CC2-21B124DD22A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8" creationId="{636AEC2D-0976-CE3D-6BF8-7B3CF4D3122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49" creationId="{FAF85290-ACB0-D235-A080-90EADC8F1F4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0" creationId="{C46E7F69-6C4C-0D16-942E-EF3E4A29A62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1" creationId="{A1817CA1-B112-49BD-D6D3-FC5B9CF402C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2" creationId="{434FCBBF-E678-582E-42EF-ED230BF598F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3" creationId="{8EED7273-8BD7-3CAD-E94C-08EF29EE1E8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4" creationId="{0567C7F2-1375-67E0-A262-3E94C13D160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5" creationId="{4F77B5AC-EDEE-4D5B-60B2-9CDDC6F3D8B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6" creationId="{CD858458-B0C8-46C4-D6A8-D2CA3B6B22C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7" creationId="{AB0BFDB6-446D-CE48-E249-51456E0CFFC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8" creationId="{E9EEE071-B37B-876F-04E3-82936043BD8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59" creationId="{0BE74132-7284-D0FF-E6B9-D80FB2B7FAD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0" creationId="{134900D9-EFBE-679A-D028-9481CC7AD0D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1" creationId="{FE399C4F-1D78-C5C3-02A1-58207532F22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2" creationId="{EB0051F6-48E5-3E40-AE1B-DAEB1353AFB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3" creationId="{F28C82B0-CD24-74A5-721F-B8E7946F189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4" creationId="{B2CAD5CE-7747-4CE5-ADCF-AAB15D45EEA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5" creationId="{F1BF47D9-237F-7C81-BB0A-711CDCE31A9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6" creationId="{C0EE7EF4-59DB-8939-2A8C-708CF1DC393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7" creationId="{218505CB-4B56-AF4B-65F7-16813F44C0B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8" creationId="{19F8AD8B-2B57-DF5F-87E5-029897F5266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69" creationId="{61587AF2-B7C9-F722-2154-13161EEF03D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0" creationId="{8974BEDF-1299-81A9-238B-D0F78AD2080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1" creationId="{B21972E2-2DBA-E7CA-2784-8B9922B5DBA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2" creationId="{58AA7D11-1E28-C012-64C2-68B822AEDEE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3" creationId="{F0A0F440-88F1-6208-ED8E-99E1723D462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4" creationId="{042F823B-CFDC-1F21-87EA-851B7B44A52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5" creationId="{76334CA2-CF58-FB95-26A0-8C43BDF6B03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6" creationId="{36EA580C-F89D-E74E-19D6-DFCB64854BB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7" creationId="{49B97A50-3CBB-19CE-E93C-2721B90D8D8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8" creationId="{3D1062C0-1EAF-6407-E1B3-ABBE6DB5DF6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79" creationId="{1FBCFB7B-BD04-07D2-1A50-44965DCFDE9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0" creationId="{318E3B0A-C948-45BD-DF7B-754D1520C74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1" creationId="{BD7B265F-791E-ED64-D405-1BEE8B8A5C5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2" creationId="{9520E7BF-BDAC-D280-717B-24E7B89AA94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3" creationId="{7AF77220-1DD9-C8E5-BA5C-CFCD12780E5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4" creationId="{7ECEBF23-F230-090E-4960-FFC91089B65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5" creationId="{A6899E36-1B5C-20E8-0204-BB409C07C193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6" creationId="{04872502-DD52-0AC6-2FB2-44BE20E064E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7" creationId="{B5C5C91E-DFAA-6129-6CE8-A18DE9DBB5D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8" creationId="{47A7C91A-B37F-A231-721A-61C4B9F02F0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89" creationId="{C04AC472-4182-B4F1-63A7-21AC65D6D55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0" creationId="{E900E424-518F-0E1F-62FE-40768F230CF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1" creationId="{DDF9C858-9A55-05CE-E76B-6F7D841AA156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2" creationId="{73C4D991-AD27-810A-15C8-63EC1EC354F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3" creationId="{85B05C83-0148-29A1-C676-FBA9E8BF971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4" creationId="{92B2B775-A4A2-C1D3-40EF-353AF873141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5" creationId="{8F2152A2-6EF2-215A-FB4D-FD078ACF462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6" creationId="{8105EED7-3A0A-2491-9082-779C72FD1CE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7" creationId="{87290626-E3C3-C473-C7E5-313F254EA78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8" creationId="{B8F04B86-734A-920E-BB7F-C07600E77A1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599" creationId="{9229AD3B-0A54-4B70-B72E-5B39B9EDC7E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0" creationId="{C372FAEA-C59A-AFE6-7040-30AB4B9E47B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1" creationId="{6EA9056F-9F0C-15D1-5618-A8848264F18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2" creationId="{FA01DFE4-99C3-6032-F9C7-4346574C1521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3" creationId="{99BCB1CF-BD19-5F83-15FF-D6C712402C0A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4" creationId="{478DDE62-DE5C-4E61-172A-474794BAFBC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5" creationId="{60C5F836-CCF0-5DD9-A362-11648446F74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6" creationId="{E8887E16-5C13-1128-905E-F357A9DCB0A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7" creationId="{0C644EE5-4228-1B07-20A6-311FBD561B9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08" creationId="{8E6F70C3-A2E9-F3BD-89FD-A9AC59D0BF88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0" creationId="{FB870032-4109-8BCC-69F3-118C6DBF650C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1" creationId="{1CDAEFD1-054D-10DA-1684-51194076772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2" creationId="{B678EB42-D0F5-A254-913C-DD158BDA07D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3" creationId="{43EB730E-7B25-3DCA-4136-74FB9CFB8A50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4" creationId="{85F1D9C6-7451-E183-00FD-391082BEC1E2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5" creationId="{D436F563-02CC-5995-7BF9-679D62884DA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6" creationId="{CA7FEDAE-BF16-03EA-6056-7C18F87C898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7" creationId="{D1D6ACAD-A6A2-AA6E-1D3F-6993510C405B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8" creationId="{C866A040-92F5-F218-2F3E-D8E4412528DE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19" creationId="{6BBAFB2D-2509-ABEA-D3E7-7FBD906FAE4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1" creationId="{56796E6A-7560-7D7F-2B3D-52B239D8F984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2" creationId="{A147A29F-FB47-0696-E710-29D00F7ED81F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3" creationId="{9EF07FB8-CB8D-3789-D7CE-6AC9E19FD955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4" creationId="{6EA81AC6-5489-02DC-BAE7-52C6CAC03FD9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5" creationId="{4C75C81B-01E0-4AF1-7528-4C58879C2F1D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6" creationId="{3DEA073E-A31C-A237-DEDB-F308ABFBCB33}"/>
          </ac:spMkLst>
        </pc:spChg>
        <pc:spChg chg="mod">
          <ac:chgData name="Mariano Scazzariello" userId="5b4057c1-b251-4d2d-9a0d-a61cabc0beaf" providerId="ADAL" clId="{5DCAC709-9F28-4D48-86B0-B98EFF83E66C}" dt="2022-10-25T14:57:44.041" v="1592" actId="14100"/>
          <ac:spMkLst>
            <pc:docMk/>
            <pc:sldMk cId="4268698040" sldId="365"/>
            <ac:spMk id="627" creationId="{F5DCB7FF-E182-F223-E87D-FCF77D1F9597}"/>
          </ac:spMkLst>
        </pc:s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0" creationId="{1F2C81E1-215D-81A2-F7A3-28C7043A9756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4" creationId="{AB6BB994-24D2-423F-41AC-91F81914DB89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9" creationId="{B3FF92E9-1FB6-2142-2BC1-BF98636C00DF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1" creationId="{BE1125E2-41DB-3B28-27DB-CA4C9FA4A5F5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31" creationId="{465AC8A4-4198-B7F8-E180-5065E8F6507B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41" creationId="{D6C1F2BD-9361-F196-160E-CACB270B116C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44" creationId="{D1A3AD7F-FECF-A20E-69E4-16E58EE0D5D1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48" creationId="{0DFF0907-18E8-ECC4-2C93-D84CD0867348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59" creationId="{4B9750BC-64A9-D1B5-AB59-96F12B68F5FF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77" creationId="{F7CA4D7B-E269-852F-0C10-338849749F74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84" creationId="{C8CE801D-1C89-1B10-68BB-93DE99FF3899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89" creationId="{9B8EA74C-A0AE-7F00-CA3B-DBC1205B057E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00" creationId="{BADD8AAE-59F7-7F60-E323-FEE8342B7059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03" creationId="{187DCE5B-0945-9577-7FF7-FF93CC286335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10" creationId="{2146DBC3-CAA0-D3BE-ACF3-A4F84100176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13" creationId="{9289C123-DC41-5DB9-8FC6-15A714E06ED4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16" creationId="{A1D18883-E523-0977-248E-92290C958C1F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22" creationId="{9ED6F3C4-B6DF-B594-5C8D-18A8BE456C4F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25" creationId="{A576483D-BE9B-9637-5BA7-3260DF855045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28" creationId="{53869024-37C2-8C47-849F-67D0F0A8281A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31" creationId="{0B6BDCDF-0897-B663-ADD3-ED2907DEDDFE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34" creationId="{A50F2BC4-C6F2-44BB-8A43-4E33BC439FB8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42" creationId="{B3DF587C-DB73-F39B-F7BC-6B12445DE88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46" creationId="{F87D0439-1856-B944-E429-59667DAF5AD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49" creationId="{6C05588D-8B36-6245-F280-81588ACABD79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59" creationId="{263D8409-533F-3BDE-FA40-183D252FBCE3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66" creationId="{2AB45D3E-265B-7F15-181B-99A857FABA73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70" creationId="{24FDB626-279A-56DA-8284-99A1AEE61755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74" creationId="{855D0CD2-AD19-0396-9151-03AD616E09B3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78" creationId="{628BE311-2759-6A18-6280-A87ED73B807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81" creationId="{479675A6-6E7A-E11C-635B-E3E692AEE5CA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86" creationId="{B563B4B2-0B47-071C-B370-275F40BF31B6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90" creationId="{8A3EDE01-0B34-F9A1-9118-1A678433ED1E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96" creationId="{19786C9B-8FDB-FE06-2C05-9E45AAC931FE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199" creationId="{511CDDAE-ACD9-6DA5-C439-9C92F5BF12C7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03" creationId="{6070D635-B01D-DC85-6B10-4711CD74CEB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07" creationId="{6D2A5748-F1CD-C9F2-638F-8B3949294AEC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13" creationId="{D2B864E8-9683-55E9-4661-675FC2740B33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14" creationId="{1B1008CD-9789-152B-CA44-2D0B58766F53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17" creationId="{0606CD8C-F428-CEB8-44D5-F66F56548629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22" creationId="{35B3CD35-1DC1-E1D8-C915-879327E88673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23" creationId="{1D82A70A-0C29-3911-79DA-FDF5A5DF89AF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26" creationId="{B0A8F59F-4258-0DC9-1390-45B5A4864120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31" creationId="{54FD2E1A-0733-8163-9BCD-8E5701C1618C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32" creationId="{4FB27ACF-0D15-9A9A-7E60-6EC7A19D1926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35" creationId="{8195E249-EB6B-9D02-3BA9-99FF051C77C7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40" creationId="{612B134F-AD91-A732-67ED-FD8F759C4B36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41" creationId="{36D2E115-3F58-7F7F-BF49-9C70415F19E9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44" creationId="{2D11F92E-3484-B035-6DC3-70794299E4A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49" creationId="{AD42537F-0CCA-1DFF-4B68-26D878B868AC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50" creationId="{330D18BC-0A8C-7BB8-40A6-1DE74BC8FAF3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53" creationId="{D8B554B7-61C1-5540-BBFD-B6A0A57D8685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58" creationId="{D57D3CA2-8E29-6C7C-F604-65695F7FF63C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59" creationId="{3D134382-1C5E-74E8-AE8A-24411DD2A9D7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62" creationId="{34D98E41-EAAF-8C1F-7183-9EF24B02A982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68" creationId="{1F9F8CB4-54A1-3298-C957-5C5413FC8994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71" creationId="{323D8EFB-7705-FA1B-6BC0-91875FC68822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73" creationId="{8A8BC4BE-9BE0-73B5-1310-2EF92EB0359E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78" creationId="{F26CEBB4-50D2-6094-CA15-674C6A84BD1F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81" creationId="{821EBDA9-9C52-5808-C3B8-423B72D5C1E7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82" creationId="{C463BD53-0BF1-2746-C8A1-EB4571077F3E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85" creationId="{B10C2A54-F625-D847-F5EB-60B9F09CCB07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91" creationId="{20A3F228-9D01-03B1-E1D2-1EB65C03F4DF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295" creationId="{B5BD1F8D-4F78-A2D1-FD9A-924418980B42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96" creationId="{99894647-3C65-00A9-50D2-6B21FB6B0748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299" creationId="{6A17BDF2-38DC-B4B0-23F9-E1544D80CAA8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304" creationId="{F6BFF01B-024E-72CE-D5A7-F834620C371B}"/>
          </ac:grpSpMkLst>
        </pc:grpChg>
        <pc:grpChg chg="add del mod">
          <ac:chgData name="Mariano Scazzariello" userId="5b4057c1-b251-4d2d-9a0d-a61cabc0beaf" providerId="ADAL" clId="{5DCAC709-9F28-4D48-86B0-B98EFF83E66C}" dt="2022-10-25T14:57:11.141" v="1586"/>
          <ac:grpSpMkLst>
            <pc:docMk/>
            <pc:sldMk cId="4268698040" sldId="365"/>
            <ac:grpSpMk id="307" creationId="{17FCCB8F-669E-8119-E66E-733912DDCAD0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308" creationId="{7E6C7466-3E20-6224-39B0-A803F16FD273}"/>
          </ac:grpSpMkLst>
        </pc:grpChg>
        <pc:grpChg chg="mod">
          <ac:chgData name="Mariano Scazzariello" userId="5b4057c1-b251-4d2d-9a0d-a61cabc0beaf" providerId="ADAL" clId="{5DCAC709-9F28-4D48-86B0-B98EFF83E66C}" dt="2022-10-25T14:57:07.923" v="1585" actId="14100"/>
          <ac:grpSpMkLst>
            <pc:docMk/>
            <pc:sldMk cId="4268698040" sldId="365"/>
            <ac:grpSpMk id="311" creationId="{A537418F-5301-7470-0A03-46BA55E20566}"/>
          </ac:grpSpMkLst>
        </pc:grpChg>
        <pc:grpChg chg="add del mod">
          <ac:chgData name="Mariano Scazzariello" userId="5b4057c1-b251-4d2d-9a0d-a61cabc0beaf" providerId="ADAL" clId="{5DCAC709-9F28-4D48-86B0-B98EFF83E66C}" dt="2022-10-25T14:57:44.698" v="1593"/>
          <ac:grpSpMkLst>
            <pc:docMk/>
            <pc:sldMk cId="4268698040" sldId="365"/>
            <ac:grpSpMk id="318" creationId="{F73BA8F2-C385-5CD4-46EC-FF56B9FC875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22" creationId="{7C89CE64-B657-5AD1-9D69-119EEA78AC10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24" creationId="{929B6457-C683-FDD0-FA6E-583B2FD509F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26" creationId="{579851E7-CAF4-7882-A63F-A859C4B88DD2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33" creationId="{EFAF47C8-CCD9-2B77-9DBA-3D6A14DB1420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41" creationId="{0C9E5424-3A94-6225-247F-CFD8E93D3DA6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42" creationId="{EFB8BFCA-D16A-98EA-BCAE-247DA2211515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44" creationId="{5BC64A1D-A21F-29A7-EC6C-2724752C52D4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53" creationId="{4A3BAF23-84D5-03F3-95F8-3BEAC21C0E03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69" creationId="{77B2C4B9-12D0-022F-A10C-09CE863AF870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72" creationId="{5D85508D-6124-4A9B-6694-4E272C95CD67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73" creationId="{AC8D0330-0575-707C-7FB2-43226A4FCE74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82" creationId="{FBC36743-2D33-BC27-3682-BE78583A647B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83" creationId="{B97F784D-81E2-ED21-5612-1E2ABD158A94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88" creationId="{ED812B9E-FA9F-2DB9-6BD5-CAEE83178B6B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89" creationId="{A4E1F491-C1CB-9386-8F23-E74671CF4139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90" creationId="{C421DFB1-80E6-1045-4A77-CA66C3FD57FB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94" creationId="{2D94C4AA-BC1F-92D5-A80D-78553D847BD6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95" creationId="{9D0AA47E-335B-1111-DCDD-DB4F04D26480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96" creationId="{DD41FC94-1623-B35D-38BE-F9ABBD568A78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97" creationId="{79128B89-D9AE-95AF-D61E-A45A89A18D49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398" creationId="{E4081336-5304-50D4-71B0-D32A7DF3509A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02" creationId="{0F357708-A608-E266-A73B-E8FED4DF70E5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04" creationId="{8180C217-E30D-3546-717E-B1301C125FA4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05" creationId="{366F9E6C-510D-9F9E-3550-F72CC7BF5723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13" creationId="{97202F4F-65DB-2DC9-B243-AC73783BC76E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18" creationId="{4609D890-1CD1-0D58-DEC6-95B1DCCF2514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20" creationId="{EF2C6B0A-4A4C-44E7-F491-DFCB066613D3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22" creationId="{8135C9E5-BF5D-3266-1400-B6CE2DAB82D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24" creationId="{44B9CA08-9375-6615-FAC7-E5807CC25405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25" creationId="{3C719C5D-620F-7ADD-CC9F-90BCC134A797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28" creationId="{BEAE5A51-C40B-EBEB-D0B1-4718D5C14F8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30" creationId="{EB9EF98B-470C-5D4F-ACBB-6698B0FF8038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34" creationId="{2F104388-9914-8EAE-793B-E31729F4845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35" creationId="{0BEC5365-FCAC-4761-9D4D-B27509D75CA3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37" creationId="{1E234472-25CF-FCA1-97AE-EFE6261A375E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39" creationId="{3756A6F5-E7E7-2889-9C34-1E5335483D5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43" creationId="{C261367A-B8DC-EC57-0E4A-5A3F465E8019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44" creationId="{D530C5A3-0C73-EA49-D342-5C616C635B4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45" creationId="{76409F08-88DD-BDBA-0569-8E55AB667CD6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46" creationId="{04C6F6B2-898B-DCD6-F0C6-88D19671FB9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47" creationId="{4E88B5F3-914C-9BCA-AFD1-47C535FBA9FC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48" creationId="{53920EB5-8113-8773-1C62-4B7821BF0902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0" creationId="{9BE24261-FB68-DC6B-9E07-DFF83AA74DE7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1" creationId="{4E881D0E-7F7C-CACF-10FD-6A437CB2E40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3" creationId="{BDA68721-DF55-9952-9F13-509DAF292A2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4" creationId="{D11F1A18-C116-752B-64B1-077E7DD3CAF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6" creationId="{A13A8997-1E4C-023A-C6CC-F71FE3A73BC8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8" creationId="{6D90FC72-DCB9-5C49-F901-7DF21E83246E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59" creationId="{87C41319-CA45-4943-59B0-4B591FE6EF67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60" creationId="{EAA6C18B-BE3A-99F5-0C20-9B33D930C9EB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62" creationId="{C7FA4C81-E51E-BB7A-8BCB-A0EC6075854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65" creationId="{7E7C5507-483E-0348-0F9D-349E46C75F01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72" creationId="{F4D07C94-2E0D-09C6-EFD9-40CE9EF20B1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75" creationId="{64C195B0-75E8-7BBE-E94D-D2FB694F4741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82" creationId="{89666A70-34F3-A8AF-4216-5B4EC66EADF9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85" creationId="{BB3F39B8-F4EF-0A37-7F72-CD9E98FDB009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93" creationId="{FBC28FEB-BA70-C3BA-4EE4-B39754F44AE1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499" creationId="{0434FCC5-6678-2FF5-C8DF-0C182D5F9556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02" creationId="{F6E5EE0E-4E6E-1A69-2934-B782EE68ABA2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07" creationId="{1F79D373-9F5C-05C2-C76A-44E42643AB42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10" creationId="{F845650C-B48E-135B-D82A-80CE83E1D55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15" creationId="{79F3FB14-433D-2590-0047-EABEAE091929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18" creationId="{D9754005-7E98-097F-A7C9-932AB2DABC54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23" creationId="{EBD3D6E0-E898-2F46-33AA-244F1DABC52E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26" creationId="{0212286E-20C8-2824-6A15-317ED28E4C36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31" creationId="{10C734FF-E56B-4E65-A09B-1D745585542D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34" creationId="{88D58D04-3E89-5B59-A0C0-521A2E55AAB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39" creationId="{9A76A073-3399-D7DA-F784-6F7F20CD81CF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542" creationId="{19C27F90-9089-8974-E31B-A4EDD3010646}"/>
          </ac:grpSpMkLst>
        </pc:grpChg>
        <pc:grpChg chg="mod">
          <ac:chgData name="Mariano Scazzariello" userId="5b4057c1-b251-4d2d-9a0d-a61cabc0beaf" providerId="ADAL" clId="{5DCAC709-9F28-4D48-86B0-B98EFF83E66C}" dt="2022-10-25T14:57:44.041" v="1592" actId="14100"/>
          <ac:grpSpMkLst>
            <pc:docMk/>
            <pc:sldMk cId="4268698040" sldId="365"/>
            <ac:grpSpMk id="620" creationId="{9F08820A-57C0-491C-7084-EDF09BFCB947}"/>
          </ac:grpSpMkLst>
        </pc:grpChg>
        <pc:picChg chg="mod">
          <ac:chgData name="Mariano Scazzariello" userId="5b4057c1-b251-4d2d-9a0d-a61cabc0beaf" providerId="ADAL" clId="{5DCAC709-9F28-4D48-86B0-B98EFF83E66C}" dt="2022-10-25T14:57:07.923" v="1585" actId="14100"/>
          <ac:picMkLst>
            <pc:docMk/>
            <pc:sldMk cId="4268698040" sldId="365"/>
            <ac:picMk id="60" creationId="{2F86D3CE-5EFA-D48A-E4CA-F0CBD0078A7B}"/>
          </ac:picMkLst>
        </pc:picChg>
        <pc:picChg chg="mod">
          <ac:chgData name="Mariano Scazzariello" userId="5b4057c1-b251-4d2d-9a0d-a61cabc0beaf" providerId="ADAL" clId="{5DCAC709-9F28-4D48-86B0-B98EFF83E66C}" dt="2022-10-25T14:57:44.041" v="1592" actId="14100"/>
          <ac:picMkLst>
            <pc:docMk/>
            <pc:sldMk cId="4268698040" sldId="365"/>
            <ac:picMk id="609" creationId="{4A2F3D42-AC0E-3224-8AFA-56D8F79B8770}"/>
          </ac:picMkLst>
        </pc:picChg>
        <pc:picChg chg="add del mod">
          <ac:chgData name="Mariano Scazzariello" userId="5b4057c1-b251-4d2d-9a0d-a61cabc0beaf" providerId="ADAL" clId="{5DCAC709-9F28-4D48-86B0-B98EFF83E66C}" dt="2022-10-25T14:58:13.169" v="1600" actId="478"/>
          <ac:picMkLst>
            <pc:docMk/>
            <pc:sldMk cId="4268698040" sldId="365"/>
            <ac:picMk id="629" creationId="{8D1FCBD6-B3F6-8549-D15B-5DF83760D975}"/>
          </ac:picMkLst>
        </pc:picChg>
        <pc:picChg chg="add mod">
          <ac:chgData name="Mariano Scazzariello" userId="5b4057c1-b251-4d2d-9a0d-a61cabc0beaf" providerId="ADAL" clId="{5DCAC709-9F28-4D48-86B0-B98EFF83E66C}" dt="2022-10-25T14:59:08.503" v="1626" actId="1076"/>
          <ac:picMkLst>
            <pc:docMk/>
            <pc:sldMk cId="4268698040" sldId="365"/>
            <ac:picMk id="631" creationId="{3344284A-8235-232F-4290-9399CDB90215}"/>
          </ac:picMkLst>
        </pc:pic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8" creationId="{39F2331A-F909-FE08-8314-49E7BF98C65E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65" creationId="{37E1A608-D329-43FF-D6FA-36B5D473171C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66" creationId="{4CF66F6D-F7C9-730F-3935-350D6A179EF3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67" creationId="{1CE0C936-84B0-6763-4374-E99C6F614CF4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72" creationId="{2ACFA82F-802F-925C-064B-44C9A0360E1D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09" creationId="{5F113D31-FDA4-BBC7-25A3-571ED505248A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45" creationId="{53D0B935-0CCF-4A55-58F7-7F87F505F37A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55" creationId="{9A538314-F0FC-9721-448B-2B446CFC16DF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62" creationId="{2F35190F-1CE9-BCDF-22CE-E514CC7135B9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69" creationId="{E8B03124-A866-53CA-0599-ACA61DBA96FA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77" creationId="{91EBABCF-594D-ABBD-1CAA-A15E5A797FD0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189" creationId="{D2453A89-F0BA-C58A-7FA0-11276239A539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202" creationId="{4D600167-EF92-A264-598A-8938836DDC8D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206" creationId="{ED97A0FF-75AF-7BCF-7A4B-D59C1277B592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210" creationId="{B1234A53-5075-5051-5BFA-C5E84B511219}"/>
          </ac:cxnSpMkLst>
        </pc:cxnChg>
        <pc:cxnChg chg="add del mod">
          <ac:chgData name="Mariano Scazzariello" userId="5b4057c1-b251-4d2d-9a0d-a61cabc0beaf" providerId="ADAL" clId="{5DCAC709-9F28-4D48-86B0-B98EFF83E66C}" dt="2022-10-25T14:57:11.141" v="1586"/>
          <ac:cxnSpMkLst>
            <pc:docMk/>
            <pc:sldMk cId="4268698040" sldId="365"/>
            <ac:cxnSpMk id="290" creationId="{75E4B38C-D7B9-0B05-A8D0-7372912097E7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320" creationId="{B00F7BBC-4887-8F7B-5A00-A2F353E464C2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357" creationId="{0981AE1B-5013-8D29-1C67-451502CCD0EC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358" creationId="{3F5EB98E-2F78-F4A4-D23A-0FAD0E96C43F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359" creationId="{C852916F-EDBA-D099-9618-9784C23BD5E8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364" creationId="{6ECA9C84-0831-EBA7-6EEA-264E64C42606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387" creationId="{3AE14EE6-DB7B-1969-A492-2B6BB99D9FAC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03" creationId="{1D75B5DF-80BB-02F8-2562-47EACF4F3FA0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09" creationId="{2EBEC4AB-2928-FBAA-43BF-EFD7AB808F9A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14" creationId="{2CBF170D-656B-EEB8-C3EF-247E9A9A87B7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19" creationId="{A50998FA-51F2-F92B-BC8A-56531922BCDA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23" creationId="{328B4557-48AA-8D81-F7FF-8513B940E4C9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29" creationId="{A8F07D75-8822-DDC5-A0A6-7C0210BF8511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36" creationId="{54627901-A31A-3E1F-E149-F8E2516E370A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38" creationId="{9442CAD1-F21B-C438-4B28-57FAA5566571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40" creationId="{D873F01E-14F4-0499-52B5-6204F8E34386}"/>
          </ac:cxnSpMkLst>
        </pc:cxnChg>
        <pc:cxnChg chg="mod">
          <ac:chgData name="Mariano Scazzariello" userId="5b4057c1-b251-4d2d-9a0d-a61cabc0beaf" providerId="ADAL" clId="{5DCAC709-9F28-4D48-86B0-B98EFF83E66C}" dt="2022-10-25T14:57:44.041" v="1592" actId="14100"/>
          <ac:cxnSpMkLst>
            <pc:docMk/>
            <pc:sldMk cId="4268698040" sldId="365"/>
            <ac:cxnSpMk id="455" creationId="{87BC5321-6BFA-7E70-750D-32CD7BD2BFDA}"/>
          </ac:cxnSpMkLst>
        </pc:cxnChg>
      </pc:sldChg>
      <pc:sldChg chg="add modNotesTx">
        <pc:chgData name="Mariano Scazzariello" userId="5b4057c1-b251-4d2d-9a0d-a61cabc0beaf" providerId="ADAL" clId="{5DCAC709-9F28-4D48-86B0-B98EFF83E66C}" dt="2022-10-25T16:24:25.167" v="6862" actId="20577"/>
        <pc:sldMkLst>
          <pc:docMk/>
          <pc:sldMk cId="370324816" sldId="366"/>
        </pc:sldMkLst>
      </pc:sldChg>
      <pc:sldChg chg="new del">
        <pc:chgData name="Mariano Scazzariello" userId="5b4057c1-b251-4d2d-9a0d-a61cabc0beaf" providerId="ADAL" clId="{5DCAC709-9F28-4D48-86B0-B98EFF83E66C}" dt="2022-10-25T15:32:15.660" v="3791" actId="680"/>
        <pc:sldMkLst>
          <pc:docMk/>
          <pc:sldMk cId="4078491006" sldId="366"/>
        </pc:sldMkLst>
      </pc:sldChg>
      <pc:sldChg chg="modSp add mod modNotesTx">
        <pc:chgData name="Mariano Scazzariello" userId="5b4057c1-b251-4d2d-9a0d-a61cabc0beaf" providerId="ADAL" clId="{5DCAC709-9F28-4D48-86B0-B98EFF83E66C}" dt="2022-10-25T16:54:09.904" v="9306" actId="313"/>
        <pc:sldMkLst>
          <pc:docMk/>
          <pc:sldMk cId="2500683432" sldId="367"/>
        </pc:sldMkLst>
        <pc:spChg chg="mod">
          <ac:chgData name="Mariano Scazzariello" userId="5b4057c1-b251-4d2d-9a0d-a61cabc0beaf" providerId="ADAL" clId="{5DCAC709-9F28-4D48-86B0-B98EFF83E66C}" dt="2022-10-25T16:19:27.584" v="6381"/>
          <ac:spMkLst>
            <pc:docMk/>
            <pc:sldMk cId="2500683432" sldId="367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5DCAC709-9F28-4D48-86B0-B98EFF83E66C}" dt="2022-10-25T16:27:27.938" v="7001" actId="20577"/>
          <ac:spMkLst>
            <pc:docMk/>
            <pc:sldMk cId="2500683432" sldId="367"/>
            <ac:spMk id="18" creationId="{73E83866-5C3A-AE9F-75FD-0D953E02156A}"/>
          </ac:spMkLst>
        </pc:spChg>
      </pc:sldChg>
      <pc:sldChg chg="modSp add mod modNotesTx">
        <pc:chgData name="Mariano Scazzariello" userId="5b4057c1-b251-4d2d-9a0d-a61cabc0beaf" providerId="ADAL" clId="{5DCAC709-9F28-4D48-86B0-B98EFF83E66C}" dt="2022-10-25T16:56:09.437" v="9391" actId="20577"/>
        <pc:sldMkLst>
          <pc:docMk/>
          <pc:sldMk cId="4028970558" sldId="368"/>
        </pc:sldMkLst>
        <pc:spChg chg="mod">
          <ac:chgData name="Mariano Scazzariello" userId="5b4057c1-b251-4d2d-9a0d-a61cabc0beaf" providerId="ADAL" clId="{5DCAC709-9F28-4D48-86B0-B98EFF83E66C}" dt="2022-10-25T16:28:21.731" v="7023" actId="20577"/>
          <ac:spMkLst>
            <pc:docMk/>
            <pc:sldMk cId="4028970558" sldId="368"/>
            <ac:spMk id="2" creationId="{7526D68A-1505-4818-A894-9E54DE3A26F8}"/>
          </ac:spMkLst>
        </pc:spChg>
      </pc:sldChg>
    </pc:docChg>
  </pc:docChgLst>
  <pc:docChgLst>
    <pc:chgData name="Tommaso Caiazzi" userId="S::tcaiazzi@os.uniroma3.it::4467b6bb-f22e-43e1-9cfc-2b9dfdaab12b" providerId="AD" clId="Web-{41FE93A2-5F11-5509-8885-D605FF584238}"/>
    <pc:docChg chg="modSld">
      <pc:chgData name="Tommaso Caiazzi" userId="S::tcaiazzi@os.uniroma3.it::4467b6bb-f22e-43e1-9cfc-2b9dfdaab12b" providerId="AD" clId="Web-{41FE93A2-5F11-5509-8885-D605FF584238}" dt="2022-06-21T10:09:20.961" v="1" actId="20577"/>
      <pc:docMkLst>
        <pc:docMk/>
      </pc:docMkLst>
      <pc:sldChg chg="modSp">
        <pc:chgData name="Tommaso Caiazzi" userId="S::tcaiazzi@os.uniroma3.it::4467b6bb-f22e-43e1-9cfc-2b9dfdaab12b" providerId="AD" clId="Web-{41FE93A2-5F11-5509-8885-D605FF584238}" dt="2022-06-21T10:09:20.961" v="1" actId="20577"/>
        <pc:sldMkLst>
          <pc:docMk/>
          <pc:sldMk cId="1622886235" sldId="309"/>
        </pc:sldMkLst>
        <pc:spChg chg="mod">
          <ac:chgData name="Tommaso Caiazzi" userId="S::tcaiazzi@os.uniroma3.it::4467b6bb-f22e-43e1-9cfc-2b9dfdaab12b" providerId="AD" clId="Web-{41FE93A2-5F11-5509-8885-D605FF584238}" dt="2022-06-21T10:09:20.961" v="1" actId="20577"/>
          <ac:spMkLst>
            <pc:docMk/>
            <pc:sldMk cId="1622886235" sldId="309"/>
            <ac:spMk id="6" creationId="{D4414B69-FA34-9B9D-57A0-D0EC4E3D62AD}"/>
          </ac:spMkLst>
        </pc:spChg>
      </pc:sldChg>
    </pc:docChg>
  </pc:docChgLst>
  <pc:docChgLst>
    <pc:chgData name="Mariano Scazzariello" userId="5b4057c1-b251-4d2d-9a0d-a61cabc0beaf" providerId="ADAL" clId="{8D667475-99AA-4490-8C67-855B24A41FF3}"/>
    <pc:docChg chg="undo custSel modSld">
      <pc:chgData name="Mariano Scazzariello" userId="5b4057c1-b251-4d2d-9a0d-a61cabc0beaf" providerId="ADAL" clId="{8D667475-99AA-4490-8C67-855B24A41FF3}" dt="2022-06-21T10:13:35.105" v="15" actId="20577"/>
      <pc:docMkLst>
        <pc:docMk/>
      </pc:docMkLst>
      <pc:sldChg chg="modSp mod">
        <pc:chgData name="Mariano Scazzariello" userId="5b4057c1-b251-4d2d-9a0d-a61cabc0beaf" providerId="ADAL" clId="{8D667475-99AA-4490-8C67-855B24A41FF3}" dt="2022-06-21T10:12:47.830" v="13" actId="20577"/>
        <pc:sldMkLst>
          <pc:docMk/>
          <pc:sldMk cId="2964686414" sldId="298"/>
        </pc:sldMkLst>
        <pc:spChg chg="mod">
          <ac:chgData name="Mariano Scazzariello" userId="5b4057c1-b251-4d2d-9a0d-a61cabc0beaf" providerId="ADAL" clId="{8D667475-99AA-4490-8C67-855B24A41FF3}" dt="2022-06-21T10:12:47.830" v="13" actId="20577"/>
          <ac:spMkLst>
            <pc:docMk/>
            <pc:sldMk cId="2964686414" sldId="298"/>
            <ac:spMk id="3" creationId="{617BB521-39B8-4B5C-95DE-F199C5C588A3}"/>
          </ac:spMkLst>
        </pc:spChg>
      </pc:sldChg>
      <pc:sldChg chg="modSp mod">
        <pc:chgData name="Mariano Scazzariello" userId="5b4057c1-b251-4d2d-9a0d-a61cabc0beaf" providerId="ADAL" clId="{8D667475-99AA-4490-8C67-855B24A41FF3}" dt="2022-06-21T10:13:24.780" v="14" actId="20577"/>
        <pc:sldMkLst>
          <pc:docMk/>
          <pc:sldMk cId="4011566065" sldId="316"/>
        </pc:sldMkLst>
        <pc:spChg chg="mod">
          <ac:chgData name="Mariano Scazzariello" userId="5b4057c1-b251-4d2d-9a0d-a61cabc0beaf" providerId="ADAL" clId="{8D667475-99AA-4490-8C67-855B24A41FF3}" dt="2022-06-21T10:13:24.780" v="14" actId="20577"/>
          <ac:spMkLst>
            <pc:docMk/>
            <pc:sldMk cId="4011566065" sldId="316"/>
            <ac:spMk id="4" creationId="{3A53F3E1-4FC8-4BF5-05AD-7E5B62840542}"/>
          </ac:spMkLst>
        </pc:spChg>
      </pc:sldChg>
      <pc:sldChg chg="modSp mod">
        <pc:chgData name="Mariano Scazzariello" userId="5b4057c1-b251-4d2d-9a0d-a61cabc0beaf" providerId="ADAL" clId="{8D667475-99AA-4490-8C67-855B24A41FF3}" dt="2022-06-21T10:13:35.105" v="15" actId="20577"/>
        <pc:sldMkLst>
          <pc:docMk/>
          <pc:sldMk cId="2346767766" sldId="319"/>
        </pc:sldMkLst>
        <pc:spChg chg="mod">
          <ac:chgData name="Mariano Scazzariello" userId="5b4057c1-b251-4d2d-9a0d-a61cabc0beaf" providerId="ADAL" clId="{8D667475-99AA-4490-8C67-855B24A41FF3}" dt="2022-06-21T10:13:35.105" v="15" actId="20577"/>
          <ac:spMkLst>
            <pc:docMk/>
            <pc:sldMk cId="2346767766" sldId="319"/>
            <ac:spMk id="5" creationId="{C5399D92-6AA5-6C8F-BFC5-0ADC02A6B780}"/>
          </ac:spMkLst>
        </pc:spChg>
      </pc:sldChg>
    </pc:docChg>
  </pc:docChgLst>
  <pc:docChgLst>
    <pc:chgData name="Mariano Scazzariello" userId="5b4057c1-b251-4d2d-9a0d-a61cabc0beaf" providerId="ADAL" clId="{E3E62BC9-A41E-7940-BDFF-FB6190C27570}"/>
    <pc:docChg chg="undo custSel addSld delSld modSld sldOrd">
      <pc:chgData name="Mariano Scazzariello" userId="5b4057c1-b251-4d2d-9a0d-a61cabc0beaf" providerId="ADAL" clId="{E3E62BC9-A41E-7940-BDFF-FB6190C27570}" dt="2022-10-20T16:19:25.362" v="4707" actId="729"/>
      <pc:docMkLst>
        <pc:docMk/>
      </pc:docMkLst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282823150" sldId="256"/>
        </pc:sldMkLst>
      </pc:sldChg>
      <pc:sldChg chg="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409940279" sldId="278"/>
        </pc:sldMkLst>
      </pc:sldChg>
      <pc:sldChg chg="modSp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964686414" sldId="298"/>
        </pc:sldMkLst>
        <pc:spChg chg="mod">
          <ac:chgData name="Mariano Scazzariello" userId="5b4057c1-b251-4d2d-9a0d-a61cabc0beaf" providerId="ADAL" clId="{E3E62BC9-A41E-7940-BDFF-FB6190C27570}" dt="2022-09-05T14:29:06.197" v="1777" actId="20577"/>
          <ac:spMkLst>
            <pc:docMk/>
            <pc:sldMk cId="2964686414" sldId="298"/>
            <ac:spMk id="3" creationId="{617BB521-39B8-4B5C-95DE-F199C5C588A3}"/>
          </ac:spMkLst>
        </pc:spChg>
      </pc:sldChg>
      <pc:sldChg chg="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732485240" sldId="300"/>
        </pc:sldMkLst>
      </pc:sldChg>
      <pc:sldChg chg="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557908810" sldId="301"/>
        </pc:sldMkLst>
      </pc:sldChg>
      <pc:sldChg chg="modSp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838172340" sldId="304"/>
        </pc:sldMkLst>
        <pc:spChg chg="mod">
          <ac:chgData name="Mariano Scazzariello" userId="5b4057c1-b251-4d2d-9a0d-a61cabc0beaf" providerId="ADAL" clId="{E3E62BC9-A41E-7940-BDFF-FB6190C27570}" dt="2022-09-05T14:29:24.964" v="1779" actId="113"/>
          <ac:spMkLst>
            <pc:docMk/>
            <pc:sldMk cId="2838172340" sldId="304"/>
            <ac:spMk id="3" creationId="{E87E33DC-4581-DE86-98C2-CC32B4DFDF4A}"/>
          </ac:spMkLst>
        </pc:spChg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4215905377" sldId="305"/>
        </pc:sldMkLst>
      </pc:sldChg>
      <pc:sldChg chg="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454291186" sldId="306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3970759447" sldId="308"/>
        </pc:sldMkLst>
      </pc:sldChg>
      <pc:sldChg chg="del">
        <pc:chgData name="Mariano Scazzariello" userId="5b4057c1-b251-4d2d-9a0d-a61cabc0beaf" providerId="ADAL" clId="{E3E62BC9-A41E-7940-BDFF-FB6190C27570}" dt="2022-09-05T12:21:34.277" v="36" actId="2696"/>
        <pc:sldMkLst>
          <pc:docMk/>
          <pc:sldMk cId="1622886235" sldId="309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4023699686" sldId="310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3600733309" sldId="311"/>
        </pc:sldMkLst>
      </pc:sldChg>
      <pc:sldChg chg="modSp del mod">
        <pc:chgData name="Mariano Scazzariello" userId="5b4057c1-b251-4d2d-9a0d-a61cabc0beaf" providerId="ADAL" clId="{E3E62BC9-A41E-7940-BDFF-FB6190C27570}" dt="2022-09-05T12:22:22.877" v="50" actId="2696"/>
        <pc:sldMkLst>
          <pc:docMk/>
          <pc:sldMk cId="4269947565" sldId="312"/>
        </pc:sldMkLst>
        <pc:spChg chg="mod">
          <ac:chgData name="Mariano Scazzariello" userId="5b4057c1-b251-4d2d-9a0d-a61cabc0beaf" providerId="ADAL" clId="{E3E62BC9-A41E-7940-BDFF-FB6190C27570}" dt="2022-09-05T12:22:01.679" v="42" actId="20577"/>
          <ac:spMkLst>
            <pc:docMk/>
            <pc:sldMk cId="4269947565" sldId="312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E3E62BC9-A41E-7940-BDFF-FB6190C27570}" dt="2022-09-05T12:22:04.447" v="43" actId="6549"/>
          <ac:spMkLst>
            <pc:docMk/>
            <pc:sldMk cId="4269947565" sldId="312"/>
            <ac:spMk id="6" creationId="{D4414B69-FA34-9B9D-57A0-D0EC4E3D62AD}"/>
          </ac:spMkLst>
        </pc:spChg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4011566065" sldId="316"/>
        </pc:sldMkLst>
      </pc:sldChg>
      <pc:sldChg chg="modSp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937113893" sldId="317"/>
        </pc:sldMkLst>
        <pc:spChg chg="mod">
          <ac:chgData name="Mariano Scazzariello" userId="5b4057c1-b251-4d2d-9a0d-a61cabc0beaf" providerId="ADAL" clId="{E3E62BC9-A41E-7940-BDFF-FB6190C27570}" dt="2022-10-19T14:12:47.789" v="2911" actId="20577"/>
          <ac:spMkLst>
            <pc:docMk/>
            <pc:sldMk cId="937113893" sldId="317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E3E62BC9-A41E-7940-BDFF-FB6190C27570}" dt="2022-10-19T14:13:36.976" v="2965" actId="20577"/>
          <ac:spMkLst>
            <pc:docMk/>
            <pc:sldMk cId="937113893" sldId="317"/>
            <ac:spMk id="6" creationId="{D4414B69-FA34-9B9D-57A0-D0EC4E3D62AD}"/>
          </ac:spMkLst>
        </pc:spChg>
      </pc:sldChg>
      <pc:sldChg chg="del">
        <pc:chgData name="Mariano Scazzariello" userId="5b4057c1-b251-4d2d-9a0d-a61cabc0beaf" providerId="ADAL" clId="{E3E62BC9-A41E-7940-BDFF-FB6190C27570}" dt="2022-09-05T12:21:23.642" v="35" actId="2696"/>
        <pc:sldMkLst>
          <pc:docMk/>
          <pc:sldMk cId="4139979259" sldId="318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2346767766" sldId="319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1215583833" sldId="320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2184585648" sldId="321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3668652124" sldId="322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3156637026" sldId="324"/>
        </pc:sldMkLst>
      </pc:sldChg>
      <pc:sldChg chg="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806920688" sldId="325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1473301383" sldId="326"/>
        </pc:sldMkLst>
      </pc:sldChg>
      <pc:sldChg chg="del">
        <pc:chgData name="Mariano Scazzariello" userId="5b4057c1-b251-4d2d-9a0d-a61cabc0beaf" providerId="ADAL" clId="{E3E62BC9-A41E-7940-BDFF-FB6190C27570}" dt="2022-09-05T12:20:44.728" v="0" actId="2696"/>
        <pc:sldMkLst>
          <pc:docMk/>
          <pc:sldMk cId="534979666" sldId="338"/>
        </pc:sldMkLst>
      </pc:sldChg>
      <pc:sldChg chg="addSp delSp modSp mod modShow modNotesTx">
        <pc:chgData name="Mariano Scazzariello" userId="5b4057c1-b251-4d2d-9a0d-a61cabc0beaf" providerId="ADAL" clId="{E3E62BC9-A41E-7940-BDFF-FB6190C27570}" dt="2022-10-20T16:19:25.362" v="4707" actId="729"/>
        <pc:sldMkLst>
          <pc:docMk/>
          <pc:sldMk cId="2780866238" sldId="339"/>
        </pc:sldMkLst>
        <pc:spChg chg="mod">
          <ac:chgData name="Mariano Scazzariello" userId="5b4057c1-b251-4d2d-9a0d-a61cabc0beaf" providerId="ADAL" clId="{E3E62BC9-A41E-7940-BDFF-FB6190C27570}" dt="2022-09-05T12:36:31.275" v="384" actId="20577"/>
          <ac:spMkLst>
            <pc:docMk/>
            <pc:sldMk cId="2780866238" sldId="339"/>
            <ac:spMk id="2" creationId="{7526D68A-1505-4818-A894-9E54DE3A26F8}"/>
          </ac:spMkLst>
        </pc:spChg>
        <pc:spChg chg="add del mod">
          <ac:chgData name="Mariano Scazzariello" userId="5b4057c1-b251-4d2d-9a0d-a61cabc0beaf" providerId="ADAL" clId="{E3E62BC9-A41E-7940-BDFF-FB6190C27570}" dt="2022-09-05T14:49:41.318" v="1835" actId="20577"/>
          <ac:spMkLst>
            <pc:docMk/>
            <pc:sldMk cId="2780866238" sldId="339"/>
            <ac:spMk id="5" creationId="{C5399D92-6AA5-6C8F-BFC5-0ADC02A6B780}"/>
          </ac:spMkLst>
        </pc:spChg>
        <pc:spChg chg="add del mod">
          <ac:chgData name="Mariano Scazzariello" userId="5b4057c1-b251-4d2d-9a0d-a61cabc0beaf" providerId="ADAL" clId="{E3E62BC9-A41E-7940-BDFF-FB6190C27570}" dt="2022-09-05T12:40:49.269" v="470" actId="478"/>
          <ac:spMkLst>
            <pc:docMk/>
            <pc:sldMk cId="2780866238" sldId="339"/>
            <ac:spMk id="6" creationId="{BAE55AA6-1C6C-8AC6-3455-EF159E3AD4F4}"/>
          </ac:spMkLst>
        </pc:spChg>
      </pc:sldChg>
      <pc:sldChg chg="addSp delSp modSp add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343626523" sldId="340"/>
        </pc:sldMkLst>
        <pc:spChg chg="mod">
          <ac:chgData name="Mariano Scazzariello" userId="5b4057c1-b251-4d2d-9a0d-a61cabc0beaf" providerId="ADAL" clId="{E3E62BC9-A41E-7940-BDFF-FB6190C27570}" dt="2022-09-05T12:21:48.838" v="38" actId="6549"/>
          <ac:spMkLst>
            <pc:docMk/>
            <pc:sldMk cId="2343626523" sldId="340"/>
            <ac:spMk id="2" creationId="{7526D68A-1505-4818-A894-9E54DE3A26F8}"/>
          </ac:spMkLst>
        </pc:spChg>
        <pc:spChg chg="del mod">
          <ac:chgData name="Mariano Scazzariello" userId="5b4057c1-b251-4d2d-9a0d-a61cabc0beaf" providerId="ADAL" clId="{E3E62BC9-A41E-7940-BDFF-FB6190C27570}" dt="2022-09-05T12:32:35.475" v="361" actId="478"/>
          <ac:spMkLst>
            <pc:docMk/>
            <pc:sldMk cId="2343626523" sldId="340"/>
            <ac:spMk id="6" creationId="{D4414B69-FA34-9B9D-57A0-D0EC4E3D62AD}"/>
          </ac:spMkLst>
        </pc:spChg>
        <pc:spChg chg="add del mod">
          <ac:chgData name="Mariano Scazzariello" userId="5b4057c1-b251-4d2d-9a0d-a61cabc0beaf" providerId="ADAL" clId="{E3E62BC9-A41E-7940-BDFF-FB6190C27570}" dt="2022-09-05T12:29:30.526" v="202" actId="478"/>
          <ac:spMkLst>
            <pc:docMk/>
            <pc:sldMk cId="2343626523" sldId="340"/>
            <ac:spMk id="18" creationId="{F818B7A6-58B9-41F8-885A-E5489E3A61F9}"/>
          </ac:spMkLst>
        </pc:spChg>
        <pc:spChg chg="add del mod">
          <ac:chgData name="Mariano Scazzariello" userId="5b4057c1-b251-4d2d-9a0d-a61cabc0beaf" providerId="ADAL" clId="{E3E62BC9-A41E-7940-BDFF-FB6190C27570}" dt="2022-09-05T12:26:45.085" v="138"/>
          <ac:spMkLst>
            <pc:docMk/>
            <pc:sldMk cId="2343626523" sldId="340"/>
            <ac:spMk id="20" creationId="{A12C32E0-39C8-717E-24C3-A03A747EC16C}"/>
          </ac:spMkLst>
        </pc:spChg>
        <pc:spChg chg="add mod">
          <ac:chgData name="Mariano Scazzariello" userId="5b4057c1-b251-4d2d-9a0d-a61cabc0beaf" providerId="ADAL" clId="{E3E62BC9-A41E-7940-BDFF-FB6190C27570}" dt="2022-09-05T14:49:18.147" v="1812" actId="20577"/>
          <ac:spMkLst>
            <pc:docMk/>
            <pc:sldMk cId="2343626523" sldId="340"/>
            <ac:spMk id="20" creationId="{FBF1D3AE-2518-EBE1-A1DD-98132CA8C1B5}"/>
          </ac:spMkLst>
        </pc:spChg>
        <pc:spChg chg="add mod">
          <ac:chgData name="Mariano Scazzariello" userId="5b4057c1-b251-4d2d-9a0d-a61cabc0beaf" providerId="ADAL" clId="{E3E62BC9-A41E-7940-BDFF-FB6190C27570}" dt="2022-09-05T14:30:23.699" v="1799" actId="20577"/>
          <ac:spMkLst>
            <pc:docMk/>
            <pc:sldMk cId="2343626523" sldId="340"/>
            <ac:spMk id="21" creationId="{67FE9ADD-3DBE-4483-7A71-76CD91A6CD31}"/>
          </ac:spMkLst>
        </pc:spChg>
        <pc:spChg chg="add mod">
          <ac:chgData name="Mariano Scazzariello" userId="5b4057c1-b251-4d2d-9a0d-a61cabc0beaf" providerId="ADAL" clId="{E3E62BC9-A41E-7940-BDFF-FB6190C27570}" dt="2022-09-05T12:32:44.069" v="363" actId="1076"/>
          <ac:spMkLst>
            <pc:docMk/>
            <pc:sldMk cId="2343626523" sldId="340"/>
            <ac:spMk id="24" creationId="{A9006456-ACCA-C0A2-30FA-14C3AFD708DC}"/>
          </ac:spMkLst>
        </pc:spChg>
        <pc:spChg chg="add del mod">
          <ac:chgData name="Mariano Scazzariello" userId="5b4057c1-b251-4d2d-9a0d-a61cabc0beaf" providerId="ADAL" clId="{E3E62BC9-A41E-7940-BDFF-FB6190C27570}" dt="2022-09-05T12:32:36.894" v="362" actId="478"/>
          <ac:spMkLst>
            <pc:docMk/>
            <pc:sldMk cId="2343626523" sldId="340"/>
            <ac:spMk id="26" creationId="{CE2B5A46-9175-79EF-8EE0-D3336210A54B}"/>
          </ac:spMkLst>
        </pc:spChg>
        <pc:grpChg chg="add mod">
          <ac:chgData name="Mariano Scazzariello" userId="5b4057c1-b251-4d2d-9a0d-a61cabc0beaf" providerId="ADAL" clId="{E3E62BC9-A41E-7940-BDFF-FB6190C27570}" dt="2022-09-05T12:32:44.069" v="363" actId="1076"/>
          <ac:grpSpMkLst>
            <pc:docMk/>
            <pc:sldMk cId="2343626523" sldId="340"/>
            <ac:grpSpMk id="8" creationId="{072D19CE-D449-4F40-337E-BCFB668978D3}"/>
          </ac:grpSpMkLst>
        </pc:grpChg>
        <pc:grpChg chg="add mod">
          <ac:chgData name="Mariano Scazzariello" userId="5b4057c1-b251-4d2d-9a0d-a61cabc0beaf" providerId="ADAL" clId="{E3E62BC9-A41E-7940-BDFF-FB6190C27570}" dt="2022-09-05T12:32:44.069" v="363" actId="1076"/>
          <ac:grpSpMkLst>
            <pc:docMk/>
            <pc:sldMk cId="2343626523" sldId="340"/>
            <ac:grpSpMk id="9" creationId="{BA5A48E8-CC27-A8B3-39F0-A8966E0375E8}"/>
          </ac:grpSpMkLst>
        </pc:grpChg>
        <pc:grpChg chg="add mod">
          <ac:chgData name="Mariano Scazzariello" userId="5b4057c1-b251-4d2d-9a0d-a61cabc0beaf" providerId="ADAL" clId="{E3E62BC9-A41E-7940-BDFF-FB6190C27570}" dt="2022-09-05T12:32:44.069" v="363" actId="1076"/>
          <ac:grpSpMkLst>
            <pc:docMk/>
            <pc:sldMk cId="2343626523" sldId="340"/>
            <ac:grpSpMk id="12" creationId="{4DF9130C-624F-3E18-AF8E-BA17D7596509}"/>
          </ac:grpSpMkLst>
        </pc:grpChg>
        <pc:grpChg chg="add">
          <ac:chgData name="Mariano Scazzariello" userId="5b4057c1-b251-4d2d-9a0d-a61cabc0beaf" providerId="ADAL" clId="{E3E62BC9-A41E-7940-BDFF-FB6190C27570}" dt="2022-09-05T12:25:40.089" v="93" actId="164"/>
          <ac:grpSpMkLst>
            <pc:docMk/>
            <pc:sldMk cId="2343626523" sldId="340"/>
            <ac:grpSpMk id="17" creationId="{E5B6F223-D9C3-8526-A992-8343E98F2CDF}"/>
          </ac:grpSpMkLst>
        </pc:grpChg>
        <pc:grpChg chg="add mod">
          <ac:chgData name="Mariano Scazzariello" userId="5b4057c1-b251-4d2d-9a0d-a61cabc0beaf" providerId="ADAL" clId="{E3E62BC9-A41E-7940-BDFF-FB6190C27570}" dt="2022-09-05T12:27:50.592" v="164" actId="1076"/>
          <ac:grpSpMkLst>
            <pc:docMk/>
            <pc:sldMk cId="2343626523" sldId="340"/>
            <ac:grpSpMk id="23" creationId="{D4F8F8F8-5670-BD77-892E-6CAF0D82D574}"/>
          </ac:grpSpMkLst>
        </pc:grpChg>
        <pc:picChg chg="add mod">
          <ac:chgData name="Mariano Scazzariello" userId="5b4057c1-b251-4d2d-9a0d-a61cabc0beaf" providerId="ADAL" clId="{E3E62BC9-A41E-7940-BDFF-FB6190C27570}" dt="2022-09-05T12:28:36.236" v="173" actId="1076"/>
          <ac:picMkLst>
            <pc:docMk/>
            <pc:sldMk cId="2343626523" sldId="340"/>
            <ac:picMk id="4" creationId="{FEA1E38D-AF91-D1E9-1A94-6946644E8F82}"/>
          </ac:picMkLst>
        </pc:picChg>
        <pc:picChg chg="add mod">
          <ac:chgData name="Mariano Scazzariello" userId="5b4057c1-b251-4d2d-9a0d-a61cabc0beaf" providerId="ADAL" clId="{E3E62BC9-A41E-7940-BDFF-FB6190C27570}" dt="2022-09-05T12:23:03.915" v="60" actId="14100"/>
          <ac:picMkLst>
            <pc:docMk/>
            <pc:sldMk cId="2343626523" sldId="340"/>
            <ac:picMk id="5" creationId="{7344AA67-7A1E-B5CD-EA6D-444A932E058F}"/>
          </ac:picMkLst>
        </pc:picChg>
        <pc:picChg chg="add mod modCrop">
          <ac:chgData name="Mariano Scazzariello" userId="5b4057c1-b251-4d2d-9a0d-a61cabc0beaf" providerId="ADAL" clId="{E3E62BC9-A41E-7940-BDFF-FB6190C27570}" dt="2022-09-05T12:23:21.919" v="70" actId="1038"/>
          <ac:picMkLst>
            <pc:docMk/>
            <pc:sldMk cId="2343626523" sldId="340"/>
            <ac:picMk id="7" creationId="{10C78353-2EA5-0E24-5A7A-AF66A6E208AC}"/>
          </ac:picMkLst>
        </pc:picChg>
        <pc:picChg chg="add mod modCrop">
          <ac:chgData name="Mariano Scazzariello" userId="5b4057c1-b251-4d2d-9a0d-a61cabc0beaf" providerId="ADAL" clId="{E3E62BC9-A41E-7940-BDFF-FB6190C27570}" dt="2022-09-05T12:24:36.378" v="78" actId="1076"/>
          <ac:picMkLst>
            <pc:docMk/>
            <pc:sldMk cId="2343626523" sldId="340"/>
            <ac:picMk id="10" creationId="{F7C9DB02-ECF8-1693-69C5-F092FC1B4C63}"/>
          </ac:picMkLst>
        </pc:picChg>
        <pc:picChg chg="add mod">
          <ac:chgData name="Mariano Scazzariello" userId="5b4057c1-b251-4d2d-9a0d-a61cabc0beaf" providerId="ADAL" clId="{E3E62BC9-A41E-7940-BDFF-FB6190C27570}" dt="2022-09-05T12:24:43.439" v="80" actId="1076"/>
          <ac:picMkLst>
            <pc:docMk/>
            <pc:sldMk cId="2343626523" sldId="340"/>
            <ac:picMk id="11" creationId="{D9DCC41F-6E52-D435-BC39-F519B806F1D8}"/>
          </ac:picMkLst>
        </pc:picChg>
        <pc:picChg chg="add mod">
          <ac:chgData name="Mariano Scazzariello" userId="5b4057c1-b251-4d2d-9a0d-a61cabc0beaf" providerId="ADAL" clId="{E3E62BC9-A41E-7940-BDFF-FB6190C27570}" dt="2022-09-05T12:25:34.597" v="92" actId="1076"/>
          <ac:picMkLst>
            <pc:docMk/>
            <pc:sldMk cId="2343626523" sldId="340"/>
            <ac:picMk id="14" creationId="{198CC570-EB23-30C3-0F6B-F6131E0FD373}"/>
          </ac:picMkLst>
        </pc:picChg>
        <pc:picChg chg="add mod">
          <ac:chgData name="Mariano Scazzariello" userId="5b4057c1-b251-4d2d-9a0d-a61cabc0beaf" providerId="ADAL" clId="{E3E62BC9-A41E-7940-BDFF-FB6190C27570}" dt="2022-09-05T12:25:34.597" v="92" actId="1076"/>
          <ac:picMkLst>
            <pc:docMk/>
            <pc:sldMk cId="2343626523" sldId="340"/>
            <ac:picMk id="15" creationId="{C945DFFF-C1D5-5C02-F9EC-A678F09C6060}"/>
          </ac:picMkLst>
        </pc:picChg>
        <pc:picChg chg="add mod">
          <ac:chgData name="Mariano Scazzariello" userId="5b4057c1-b251-4d2d-9a0d-a61cabc0beaf" providerId="ADAL" clId="{E3E62BC9-A41E-7940-BDFF-FB6190C27570}" dt="2022-09-05T12:25:34.597" v="92" actId="1076"/>
          <ac:picMkLst>
            <pc:docMk/>
            <pc:sldMk cId="2343626523" sldId="340"/>
            <ac:picMk id="16" creationId="{CF201619-336B-4054-AB8A-C7D9EBE649DF}"/>
          </ac:picMkLst>
        </pc:picChg>
        <pc:cxnChg chg="add mod">
          <ac:chgData name="Mariano Scazzariello" userId="5b4057c1-b251-4d2d-9a0d-a61cabc0beaf" providerId="ADAL" clId="{E3E62BC9-A41E-7940-BDFF-FB6190C27570}" dt="2022-09-05T12:27:38.559" v="162" actId="692"/>
          <ac:cxnSpMkLst>
            <pc:docMk/>
            <pc:sldMk cId="2343626523" sldId="340"/>
            <ac:cxnSpMk id="19" creationId="{92902C56-4CA6-C7A1-A174-3765879748F3}"/>
          </ac:cxnSpMkLst>
        </pc:cxnChg>
        <pc:cxnChg chg="add mod">
          <ac:chgData name="Mariano Scazzariello" userId="5b4057c1-b251-4d2d-9a0d-a61cabc0beaf" providerId="ADAL" clId="{E3E62BC9-A41E-7940-BDFF-FB6190C27570}" dt="2022-09-05T12:27:08.472" v="147" actId="692"/>
          <ac:cxnSpMkLst>
            <pc:docMk/>
            <pc:sldMk cId="2343626523" sldId="340"/>
            <ac:cxnSpMk id="22" creationId="{49B2704C-2DDB-16BF-66E1-176C8FF3D3B9}"/>
          </ac:cxnSpMkLst>
        </pc:cxnChg>
      </pc:sldChg>
      <pc:sldChg chg="modSp add mod or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4213679154" sldId="341"/>
        </pc:sldMkLst>
        <pc:spChg chg="mod">
          <ac:chgData name="Mariano Scazzariello" userId="5b4057c1-b251-4d2d-9a0d-a61cabc0beaf" providerId="ADAL" clId="{E3E62BC9-A41E-7940-BDFF-FB6190C27570}" dt="2022-09-05T14:19:41.058" v="1029" actId="20577"/>
          <ac:spMkLst>
            <pc:docMk/>
            <pc:sldMk cId="4213679154" sldId="341"/>
            <ac:spMk id="2" creationId="{7526D68A-1505-4818-A894-9E54DE3A26F8}"/>
          </ac:spMkLst>
        </pc:spChg>
      </pc:sldChg>
      <pc:sldChg chg="modSp mod modShow">
        <pc:chgData name="Mariano Scazzariello" userId="5b4057c1-b251-4d2d-9a0d-a61cabc0beaf" providerId="ADAL" clId="{E3E62BC9-A41E-7940-BDFF-FB6190C27570}" dt="2022-10-20T16:19:25.362" v="4707" actId="729"/>
        <pc:sldMkLst>
          <pc:docMk/>
          <pc:sldMk cId="3606164524" sldId="342"/>
        </pc:sldMkLst>
        <pc:spChg chg="mod">
          <ac:chgData name="Mariano Scazzariello" userId="5b4057c1-b251-4d2d-9a0d-a61cabc0beaf" providerId="ADAL" clId="{E3E62BC9-A41E-7940-BDFF-FB6190C27570}" dt="2022-10-19T14:29:51.763" v="3361" actId="20577"/>
          <ac:spMkLst>
            <pc:docMk/>
            <pc:sldMk cId="3606164524" sldId="342"/>
            <ac:spMk id="2" creationId="{7526D68A-1505-4818-A894-9E54DE3A26F8}"/>
          </ac:spMkLst>
        </pc:spChg>
        <pc:spChg chg="mod">
          <ac:chgData name="Mariano Scazzariello" userId="5b4057c1-b251-4d2d-9a0d-a61cabc0beaf" providerId="ADAL" clId="{E3E62BC9-A41E-7940-BDFF-FB6190C27570}" dt="2022-10-19T14:32:43.002" v="3488" actId="20577"/>
          <ac:spMkLst>
            <pc:docMk/>
            <pc:sldMk cId="3606164524" sldId="342"/>
            <ac:spMk id="4" creationId="{47959F99-E444-830E-587A-3BD1B240B88C}"/>
          </ac:spMkLst>
        </pc:spChg>
        <pc:spChg chg="mod">
          <ac:chgData name="Mariano Scazzariello" userId="5b4057c1-b251-4d2d-9a0d-a61cabc0beaf" providerId="ADAL" clId="{E3E62BC9-A41E-7940-BDFF-FB6190C27570}" dt="2022-10-19T14:34:30.920" v="3612" actId="113"/>
          <ac:spMkLst>
            <pc:docMk/>
            <pc:sldMk cId="3606164524" sldId="342"/>
            <ac:spMk id="6" creationId="{D4414B69-FA34-9B9D-57A0-D0EC4E3D62AD}"/>
          </ac:spMkLst>
        </pc:spChg>
      </pc:sldChg>
      <pc:sldChg chg="addSp delSp modSp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3943723454" sldId="343"/>
        </pc:sldMkLst>
        <pc:spChg chg="mod">
          <ac:chgData name="Mariano Scazzariello" userId="5b4057c1-b251-4d2d-9a0d-a61cabc0beaf" providerId="ADAL" clId="{E3E62BC9-A41E-7940-BDFF-FB6190C27570}" dt="2022-10-20T13:17:29.385" v="3620" actId="20577"/>
          <ac:spMkLst>
            <pc:docMk/>
            <pc:sldMk cId="3943723454" sldId="343"/>
            <ac:spMk id="2" creationId="{372BA442-DA9E-1D47-8EBF-0C4F4244A795}"/>
          </ac:spMkLst>
        </pc:spChg>
        <pc:spChg chg="add mod">
          <ac:chgData name="Mariano Scazzariello" userId="5b4057c1-b251-4d2d-9a0d-a61cabc0beaf" providerId="ADAL" clId="{E3E62BC9-A41E-7940-BDFF-FB6190C27570}" dt="2022-10-19T13:43:21.107" v="1850" actId="1076"/>
          <ac:spMkLst>
            <pc:docMk/>
            <pc:sldMk cId="3943723454" sldId="343"/>
            <ac:spMk id="3" creationId="{D29FDD29-CE32-8AC7-5D1F-F3D1F7E96E50}"/>
          </ac:spMkLst>
        </pc:spChg>
        <pc:spChg chg="add mod">
          <ac:chgData name="Mariano Scazzariello" userId="5b4057c1-b251-4d2d-9a0d-a61cabc0beaf" providerId="ADAL" clId="{E3E62BC9-A41E-7940-BDFF-FB6190C27570}" dt="2022-10-19T14:16:14.470" v="2983" actId="1076"/>
          <ac:spMkLst>
            <pc:docMk/>
            <pc:sldMk cId="3943723454" sldId="343"/>
            <ac:spMk id="5" creationId="{8EE5B853-2368-053A-C33F-A1B9EEC7196D}"/>
          </ac:spMkLst>
        </pc:spChg>
        <pc:spChg chg="add mod">
          <ac:chgData name="Mariano Scazzariello" userId="5b4057c1-b251-4d2d-9a0d-a61cabc0beaf" providerId="ADAL" clId="{E3E62BC9-A41E-7940-BDFF-FB6190C27570}" dt="2022-10-19T14:03:56.386" v="2113" actId="1076"/>
          <ac:spMkLst>
            <pc:docMk/>
            <pc:sldMk cId="3943723454" sldId="343"/>
            <ac:spMk id="6" creationId="{EEBC937A-F0EA-FF7F-83F6-BADE29CCE45B}"/>
          </ac:spMkLst>
        </pc:spChg>
        <pc:spChg chg="del">
          <ac:chgData name="Mariano Scazzariello" userId="5b4057c1-b251-4d2d-9a0d-a61cabc0beaf" providerId="ADAL" clId="{E3E62BC9-A41E-7940-BDFF-FB6190C27570}" dt="2022-10-19T13:54:23.095" v="1976" actId="478"/>
          <ac:spMkLst>
            <pc:docMk/>
            <pc:sldMk cId="3943723454" sldId="343"/>
            <ac:spMk id="7" creationId="{A7A02964-A4B9-D6B0-5B6A-86A2555FC2B6}"/>
          </ac:spMkLst>
        </pc:spChg>
        <pc:spChg chg="del">
          <ac:chgData name="Mariano Scazzariello" userId="5b4057c1-b251-4d2d-9a0d-a61cabc0beaf" providerId="ADAL" clId="{E3E62BC9-A41E-7940-BDFF-FB6190C27570}" dt="2022-10-19T13:54:17.981" v="1973" actId="478"/>
          <ac:spMkLst>
            <pc:docMk/>
            <pc:sldMk cId="3943723454" sldId="343"/>
            <ac:spMk id="8" creationId="{4683A295-94F6-2B89-4336-642D3221288F}"/>
          </ac:spMkLst>
        </pc:spChg>
        <pc:spChg chg="del">
          <ac:chgData name="Mariano Scazzariello" userId="5b4057c1-b251-4d2d-9a0d-a61cabc0beaf" providerId="ADAL" clId="{E3E62BC9-A41E-7940-BDFF-FB6190C27570}" dt="2022-10-19T13:53:44.392" v="1936" actId="478"/>
          <ac:spMkLst>
            <pc:docMk/>
            <pc:sldMk cId="3943723454" sldId="343"/>
            <ac:spMk id="9" creationId="{8E869DFD-5995-C434-5C20-68AC5E4D7312}"/>
          </ac:spMkLst>
        </pc:spChg>
        <pc:spChg chg="del">
          <ac:chgData name="Mariano Scazzariello" userId="5b4057c1-b251-4d2d-9a0d-a61cabc0beaf" providerId="ADAL" clId="{E3E62BC9-A41E-7940-BDFF-FB6190C27570}" dt="2022-10-19T13:54:34.394" v="1986" actId="478"/>
          <ac:spMkLst>
            <pc:docMk/>
            <pc:sldMk cId="3943723454" sldId="343"/>
            <ac:spMk id="10" creationId="{7D96E394-1BB0-0BA7-6080-FF40B69DB193}"/>
          </ac:spMkLst>
        </pc:spChg>
        <pc:spChg chg="add mod">
          <ac:chgData name="Mariano Scazzariello" userId="5b4057c1-b251-4d2d-9a0d-a61cabc0beaf" providerId="ADAL" clId="{E3E62BC9-A41E-7940-BDFF-FB6190C27570}" dt="2022-10-19T14:03:22.578" v="2104" actId="1076"/>
          <ac:spMkLst>
            <pc:docMk/>
            <pc:sldMk cId="3943723454" sldId="343"/>
            <ac:spMk id="15" creationId="{72D6BCEE-1533-8D3B-D155-61CF2F0A9E6B}"/>
          </ac:spMkLst>
        </pc:spChg>
        <pc:spChg chg="add mod">
          <ac:chgData name="Mariano Scazzariello" userId="5b4057c1-b251-4d2d-9a0d-a61cabc0beaf" providerId="ADAL" clId="{E3E62BC9-A41E-7940-BDFF-FB6190C27570}" dt="2022-10-19T14:03:46.586" v="2111" actId="1076"/>
          <ac:spMkLst>
            <pc:docMk/>
            <pc:sldMk cId="3943723454" sldId="343"/>
            <ac:spMk id="18" creationId="{AFA3546E-B8A2-C05B-0675-95259204763A}"/>
          </ac:spMkLst>
        </pc:spChg>
        <pc:spChg chg="add del mod">
          <ac:chgData name="Mariano Scazzariello" userId="5b4057c1-b251-4d2d-9a0d-a61cabc0beaf" providerId="ADAL" clId="{E3E62BC9-A41E-7940-BDFF-FB6190C27570}" dt="2022-10-19T13:54:46.180" v="1996" actId="478"/>
          <ac:spMkLst>
            <pc:docMk/>
            <pc:sldMk cId="3943723454" sldId="343"/>
            <ac:spMk id="19" creationId="{121D5292-F494-C2D2-08C3-0F15D1F6A14A}"/>
          </ac:spMkLst>
        </pc:spChg>
        <pc:spChg chg="add mod">
          <ac:chgData name="Mariano Scazzariello" userId="5b4057c1-b251-4d2d-9a0d-a61cabc0beaf" providerId="ADAL" clId="{E3E62BC9-A41E-7940-BDFF-FB6190C27570}" dt="2022-10-19T14:01:07.129" v="2067" actId="1076"/>
          <ac:spMkLst>
            <pc:docMk/>
            <pc:sldMk cId="3943723454" sldId="343"/>
            <ac:spMk id="20" creationId="{C864FD05-E836-0310-CC82-796F99AFA3ED}"/>
          </ac:spMkLst>
        </pc:spChg>
        <pc:spChg chg="add mod">
          <ac:chgData name="Mariano Scazzariello" userId="5b4057c1-b251-4d2d-9a0d-a61cabc0beaf" providerId="ADAL" clId="{E3E62BC9-A41E-7940-BDFF-FB6190C27570}" dt="2022-10-19T13:53:34.363" v="1933" actId="1036"/>
          <ac:spMkLst>
            <pc:docMk/>
            <pc:sldMk cId="3943723454" sldId="343"/>
            <ac:spMk id="34" creationId="{70BAC7EE-D401-AEEE-763A-27F6C5124EAA}"/>
          </ac:spMkLst>
        </pc:spChg>
        <pc:spChg chg="mod">
          <ac:chgData name="Mariano Scazzariello" userId="5b4057c1-b251-4d2d-9a0d-a61cabc0beaf" providerId="ADAL" clId="{E3E62BC9-A41E-7940-BDFF-FB6190C27570}" dt="2022-10-19T13:53:58.285" v="1960" actId="14100"/>
          <ac:spMkLst>
            <pc:docMk/>
            <pc:sldMk cId="3943723454" sldId="343"/>
            <ac:spMk id="40" creationId="{A669DD82-3AF1-5330-F069-68033B945E64}"/>
          </ac:spMkLst>
        </pc:spChg>
        <pc:spChg chg="del">
          <ac:chgData name="Mariano Scazzariello" userId="5b4057c1-b251-4d2d-9a0d-a61cabc0beaf" providerId="ADAL" clId="{E3E62BC9-A41E-7940-BDFF-FB6190C27570}" dt="2022-10-19T13:54:37.463" v="1988" actId="478"/>
          <ac:spMkLst>
            <pc:docMk/>
            <pc:sldMk cId="3943723454" sldId="343"/>
            <ac:spMk id="44" creationId="{9B5F9D53-2DF2-86F4-6411-7B93D18FAA9C}"/>
          </ac:spMkLst>
        </pc:spChg>
        <pc:spChg chg="mod">
          <ac:chgData name="Mariano Scazzariello" userId="5b4057c1-b251-4d2d-9a0d-a61cabc0beaf" providerId="ADAL" clId="{E3E62BC9-A41E-7940-BDFF-FB6190C27570}" dt="2022-10-19T13:54:05.128" v="1964" actId="20577"/>
          <ac:spMkLst>
            <pc:docMk/>
            <pc:sldMk cId="3943723454" sldId="343"/>
            <ac:spMk id="45" creationId="{43023DF2-6823-38D1-7034-D73004F18993}"/>
          </ac:spMkLst>
        </pc:spChg>
        <pc:spChg chg="del">
          <ac:chgData name="Mariano Scazzariello" userId="5b4057c1-b251-4d2d-9a0d-a61cabc0beaf" providerId="ADAL" clId="{E3E62BC9-A41E-7940-BDFF-FB6190C27570}" dt="2022-10-19T13:54:47.879" v="1998" actId="478"/>
          <ac:spMkLst>
            <pc:docMk/>
            <pc:sldMk cId="3943723454" sldId="343"/>
            <ac:spMk id="48" creationId="{F8DA2096-C0CD-6989-4CA3-84BECC47B8AF}"/>
          </ac:spMkLst>
        </pc:spChg>
        <pc:spChg chg="del">
          <ac:chgData name="Mariano Scazzariello" userId="5b4057c1-b251-4d2d-9a0d-a61cabc0beaf" providerId="ADAL" clId="{E3E62BC9-A41E-7940-BDFF-FB6190C27570}" dt="2022-10-19T13:54:09.049" v="1966" actId="478"/>
          <ac:spMkLst>
            <pc:docMk/>
            <pc:sldMk cId="3943723454" sldId="343"/>
            <ac:spMk id="52" creationId="{5235CD08-2369-56BD-90A7-58533D79126A}"/>
          </ac:spMkLst>
        </pc:spChg>
        <pc:spChg chg="mod">
          <ac:chgData name="Mariano Scazzariello" userId="5b4057c1-b251-4d2d-9a0d-a61cabc0beaf" providerId="ADAL" clId="{E3E62BC9-A41E-7940-BDFF-FB6190C27570}" dt="2022-10-19T13:54:15.272" v="1971" actId="20577"/>
          <ac:spMkLst>
            <pc:docMk/>
            <pc:sldMk cId="3943723454" sldId="343"/>
            <ac:spMk id="55" creationId="{AA9757C7-679F-0A52-B603-34C9BA36945D}"/>
          </ac:spMkLst>
        </pc:spChg>
        <pc:spChg chg="mod">
          <ac:chgData name="Mariano Scazzariello" userId="5b4057c1-b251-4d2d-9a0d-a61cabc0beaf" providerId="ADAL" clId="{E3E62BC9-A41E-7940-BDFF-FB6190C27570}" dt="2022-10-19T14:03:11.521" v="2103" actId="1076"/>
          <ac:spMkLst>
            <pc:docMk/>
            <pc:sldMk cId="3943723454" sldId="343"/>
            <ac:spMk id="58" creationId="{D357EDB3-A74C-CADA-9E01-2C62DE86EFB8}"/>
          </ac:spMkLst>
        </pc:spChg>
        <pc:spChg chg="del">
          <ac:chgData name="Mariano Scazzariello" userId="5b4057c1-b251-4d2d-9a0d-a61cabc0beaf" providerId="ADAL" clId="{E3E62BC9-A41E-7940-BDFF-FB6190C27570}" dt="2022-10-19T13:52:11.752" v="1903" actId="478"/>
          <ac:spMkLst>
            <pc:docMk/>
            <pc:sldMk cId="3943723454" sldId="343"/>
            <ac:spMk id="60" creationId="{9920C011-9086-D396-9CA7-067477CF9840}"/>
          </ac:spMkLst>
        </pc:spChg>
        <pc:spChg chg="mod">
          <ac:chgData name="Mariano Scazzariello" userId="5b4057c1-b251-4d2d-9a0d-a61cabc0beaf" providerId="ADAL" clId="{E3E62BC9-A41E-7940-BDFF-FB6190C27570}" dt="2022-10-19T13:54:30.857" v="1983" actId="20577"/>
          <ac:spMkLst>
            <pc:docMk/>
            <pc:sldMk cId="3943723454" sldId="343"/>
            <ac:spMk id="64" creationId="{41FD3EDA-C647-3BE6-5986-50C3AAEA8A36}"/>
          </ac:spMkLst>
        </pc:spChg>
        <pc:spChg chg="mod">
          <ac:chgData name="Mariano Scazzariello" userId="5b4057c1-b251-4d2d-9a0d-a61cabc0beaf" providerId="ADAL" clId="{E3E62BC9-A41E-7940-BDFF-FB6190C27570}" dt="2022-10-19T13:54:41.229" v="1993" actId="20577"/>
          <ac:spMkLst>
            <pc:docMk/>
            <pc:sldMk cId="3943723454" sldId="343"/>
            <ac:spMk id="68" creationId="{FCA8A059-0103-F02A-A305-EF709218A6E3}"/>
          </ac:spMkLst>
        </pc:spChg>
        <pc:spChg chg="del mod">
          <ac:chgData name="Mariano Scazzariello" userId="5b4057c1-b251-4d2d-9a0d-a61cabc0beaf" providerId="ADAL" clId="{E3E62BC9-A41E-7940-BDFF-FB6190C27570}" dt="2022-10-19T13:42:23.082" v="1839" actId="478"/>
          <ac:spMkLst>
            <pc:docMk/>
            <pc:sldMk cId="3943723454" sldId="343"/>
            <ac:spMk id="70" creationId="{BD7419C6-92A7-186D-0F6A-DEB247B08C24}"/>
          </ac:spMkLst>
        </pc:spChg>
        <pc:spChg chg="del">
          <ac:chgData name="Mariano Scazzariello" userId="5b4057c1-b251-4d2d-9a0d-a61cabc0beaf" providerId="ADAL" clId="{E3E62BC9-A41E-7940-BDFF-FB6190C27570}" dt="2022-10-19T13:42:24.320" v="1841" actId="478"/>
          <ac:spMkLst>
            <pc:docMk/>
            <pc:sldMk cId="3943723454" sldId="343"/>
            <ac:spMk id="71" creationId="{647BE5DC-E55F-3493-344F-1C4994136128}"/>
          </ac:spMkLst>
        </pc:spChg>
        <pc:spChg chg="del">
          <ac:chgData name="Mariano Scazzariello" userId="5b4057c1-b251-4d2d-9a0d-a61cabc0beaf" providerId="ADAL" clId="{E3E62BC9-A41E-7940-BDFF-FB6190C27570}" dt="2022-10-19T13:42:27.472" v="1846" actId="478"/>
          <ac:spMkLst>
            <pc:docMk/>
            <pc:sldMk cId="3943723454" sldId="343"/>
            <ac:spMk id="72" creationId="{5F50DD72-DC12-BA9B-43E8-9271AEE1F2D3}"/>
          </ac:spMkLst>
        </pc:spChg>
        <pc:spChg chg="del">
          <ac:chgData name="Mariano Scazzariello" userId="5b4057c1-b251-4d2d-9a0d-a61cabc0beaf" providerId="ADAL" clId="{E3E62BC9-A41E-7940-BDFF-FB6190C27570}" dt="2022-10-19T13:42:26.767" v="1845" actId="478"/>
          <ac:spMkLst>
            <pc:docMk/>
            <pc:sldMk cId="3943723454" sldId="343"/>
            <ac:spMk id="73" creationId="{D6A11336-A2ED-02B5-28CA-7B1CCFFE994B}"/>
          </ac:spMkLst>
        </pc:spChg>
        <pc:spChg chg="del">
          <ac:chgData name="Mariano Scazzariello" userId="5b4057c1-b251-4d2d-9a0d-a61cabc0beaf" providerId="ADAL" clId="{E3E62BC9-A41E-7940-BDFF-FB6190C27570}" dt="2022-10-19T13:42:26.176" v="1844" actId="478"/>
          <ac:spMkLst>
            <pc:docMk/>
            <pc:sldMk cId="3943723454" sldId="343"/>
            <ac:spMk id="74" creationId="{3D456E44-0B00-C4C8-485E-D60A6783240F}"/>
          </ac:spMkLst>
        </pc:spChg>
        <pc:spChg chg="del">
          <ac:chgData name="Mariano Scazzariello" userId="5b4057c1-b251-4d2d-9a0d-a61cabc0beaf" providerId="ADAL" clId="{E3E62BC9-A41E-7940-BDFF-FB6190C27570}" dt="2022-10-19T13:42:25.490" v="1843" actId="478"/>
          <ac:spMkLst>
            <pc:docMk/>
            <pc:sldMk cId="3943723454" sldId="343"/>
            <ac:spMk id="75" creationId="{42153521-B25E-23FF-08C7-8A736D9D7C5D}"/>
          </ac:spMkLst>
        </pc:spChg>
        <pc:spChg chg="del">
          <ac:chgData name="Mariano Scazzariello" userId="5b4057c1-b251-4d2d-9a0d-a61cabc0beaf" providerId="ADAL" clId="{E3E62BC9-A41E-7940-BDFF-FB6190C27570}" dt="2022-10-19T13:42:24.881" v="1842" actId="478"/>
          <ac:spMkLst>
            <pc:docMk/>
            <pc:sldMk cId="3943723454" sldId="343"/>
            <ac:spMk id="76" creationId="{6EA8D9EB-69D4-A929-0A66-BD8C9BD86F29}"/>
          </ac:spMkLst>
        </pc:spChg>
        <pc:spChg chg="del">
          <ac:chgData name="Mariano Scazzariello" userId="5b4057c1-b251-4d2d-9a0d-a61cabc0beaf" providerId="ADAL" clId="{E3E62BC9-A41E-7940-BDFF-FB6190C27570}" dt="2022-10-19T13:42:23.680" v="1840" actId="478"/>
          <ac:spMkLst>
            <pc:docMk/>
            <pc:sldMk cId="3943723454" sldId="343"/>
            <ac:spMk id="77" creationId="{F4DDABE8-ADF7-E266-F90C-403AF63CD940}"/>
          </ac:spMkLst>
        </pc:spChg>
        <pc:spChg chg="mod">
          <ac:chgData name="Mariano Scazzariello" userId="5b4057c1-b251-4d2d-9a0d-a61cabc0beaf" providerId="ADAL" clId="{E3E62BC9-A41E-7940-BDFF-FB6190C27570}" dt="2022-10-19T14:03:31.433" v="2108" actId="1076"/>
          <ac:spMkLst>
            <pc:docMk/>
            <pc:sldMk cId="3943723454" sldId="343"/>
            <ac:spMk id="78" creationId="{965FD640-A45C-5B0D-2E5B-77F7C01BA338}"/>
          </ac:spMkLst>
        </pc:spChg>
        <pc:spChg chg="mod">
          <ac:chgData name="Mariano Scazzariello" userId="5b4057c1-b251-4d2d-9a0d-a61cabc0beaf" providerId="ADAL" clId="{E3E62BC9-A41E-7940-BDFF-FB6190C27570}" dt="2022-10-19T14:03:36.281" v="2109" actId="1076"/>
          <ac:spMkLst>
            <pc:docMk/>
            <pc:sldMk cId="3943723454" sldId="343"/>
            <ac:spMk id="79" creationId="{51FC2E5A-C414-D180-CF0A-92DEFA6C7728}"/>
          </ac:spMkLst>
        </pc:spChg>
        <pc:spChg chg="mod">
          <ac:chgData name="Mariano Scazzariello" userId="5b4057c1-b251-4d2d-9a0d-a61cabc0beaf" providerId="ADAL" clId="{E3E62BC9-A41E-7940-BDFF-FB6190C27570}" dt="2022-10-19T14:03:46.586" v="2111" actId="1076"/>
          <ac:spMkLst>
            <pc:docMk/>
            <pc:sldMk cId="3943723454" sldId="343"/>
            <ac:spMk id="80" creationId="{7FBB2737-C043-BE01-DE81-CC3E6D71E84B}"/>
          </ac:spMkLst>
        </pc:spChg>
        <pc:spChg chg="mod">
          <ac:chgData name="Mariano Scazzariello" userId="5b4057c1-b251-4d2d-9a0d-a61cabc0beaf" providerId="ADAL" clId="{E3E62BC9-A41E-7940-BDFF-FB6190C27570}" dt="2022-10-19T14:15:01.330" v="2974" actId="1076"/>
          <ac:spMkLst>
            <pc:docMk/>
            <pc:sldMk cId="3943723454" sldId="343"/>
            <ac:spMk id="81" creationId="{BFDFE6F2-7C9A-E5B5-460E-656E258E26AA}"/>
          </ac:spMkLst>
        </pc:spChg>
        <pc:spChg chg="mod">
          <ac:chgData name="Mariano Scazzariello" userId="5b4057c1-b251-4d2d-9a0d-a61cabc0beaf" providerId="ADAL" clId="{E3E62BC9-A41E-7940-BDFF-FB6190C27570}" dt="2022-10-19T14:14:58.522" v="2973" actId="1076"/>
          <ac:spMkLst>
            <pc:docMk/>
            <pc:sldMk cId="3943723454" sldId="343"/>
            <ac:spMk id="82" creationId="{48BAB5A3-229B-870A-07FA-64713D85B240}"/>
          </ac:spMkLst>
        </pc:spChg>
        <pc:spChg chg="mod">
          <ac:chgData name="Mariano Scazzariello" userId="5b4057c1-b251-4d2d-9a0d-a61cabc0beaf" providerId="ADAL" clId="{E3E62BC9-A41E-7940-BDFF-FB6190C27570}" dt="2022-10-19T14:16:14.470" v="2983" actId="1076"/>
          <ac:spMkLst>
            <pc:docMk/>
            <pc:sldMk cId="3943723454" sldId="343"/>
            <ac:spMk id="83" creationId="{E59230F2-C2AA-BAA8-E641-987DFFA944A9}"/>
          </ac:spMkLst>
        </pc:spChg>
        <pc:spChg chg="mod">
          <ac:chgData name="Mariano Scazzariello" userId="5b4057c1-b251-4d2d-9a0d-a61cabc0beaf" providerId="ADAL" clId="{E3E62BC9-A41E-7940-BDFF-FB6190C27570}" dt="2022-10-19T13:49:50.435" v="1895" actId="1076"/>
          <ac:spMkLst>
            <pc:docMk/>
            <pc:sldMk cId="3943723454" sldId="343"/>
            <ac:spMk id="84" creationId="{BFBB1D9F-FEE0-5774-B41F-72910D0B983F}"/>
          </ac:spMkLst>
        </pc:spChg>
        <pc:spChg chg="mod">
          <ac:chgData name="Mariano Scazzariello" userId="5b4057c1-b251-4d2d-9a0d-a61cabc0beaf" providerId="ADAL" clId="{E3E62BC9-A41E-7940-BDFF-FB6190C27570}" dt="2022-10-19T14:21:16.205" v="3222" actId="1076"/>
          <ac:spMkLst>
            <pc:docMk/>
            <pc:sldMk cId="3943723454" sldId="343"/>
            <ac:spMk id="85" creationId="{E86429F3-6872-8D38-AC1D-D2B0AE447805}"/>
          </ac:spMkLst>
        </pc:spChg>
        <pc:spChg chg="mod">
          <ac:chgData name="Mariano Scazzariello" userId="5b4057c1-b251-4d2d-9a0d-a61cabc0beaf" providerId="ADAL" clId="{E3E62BC9-A41E-7940-BDFF-FB6190C27570}" dt="2022-10-19T13:54:56.759" v="2003" actId="20577"/>
          <ac:spMkLst>
            <pc:docMk/>
            <pc:sldMk cId="3943723454" sldId="343"/>
            <ac:spMk id="89" creationId="{C4C743C4-29E6-434E-E849-6A197BA1AC65}"/>
          </ac:spMkLst>
        </pc:spChg>
        <pc:spChg chg="mod">
          <ac:chgData name="Mariano Scazzariello" userId="5b4057c1-b251-4d2d-9a0d-a61cabc0beaf" providerId="ADAL" clId="{E3E62BC9-A41E-7940-BDFF-FB6190C27570}" dt="2022-10-19T13:56:19.167" v="2031" actId="1076"/>
          <ac:spMkLst>
            <pc:docMk/>
            <pc:sldMk cId="3943723454" sldId="343"/>
            <ac:spMk id="111" creationId="{CAD5CB74-9464-0C60-AB50-C46E2392B131}"/>
          </ac:spMkLst>
        </pc:spChg>
        <pc:spChg chg="mod">
          <ac:chgData name="Mariano Scazzariello" userId="5b4057c1-b251-4d2d-9a0d-a61cabc0beaf" providerId="ADAL" clId="{E3E62BC9-A41E-7940-BDFF-FB6190C27570}" dt="2022-10-19T14:22:01.594" v="3242" actId="1035"/>
          <ac:spMkLst>
            <pc:docMk/>
            <pc:sldMk cId="3943723454" sldId="343"/>
            <ac:spMk id="114" creationId="{86F1201C-6C14-12C8-416C-4BFD289709CE}"/>
          </ac:spMkLst>
        </pc:spChg>
        <pc:spChg chg="mod">
          <ac:chgData name="Mariano Scazzariello" userId="5b4057c1-b251-4d2d-9a0d-a61cabc0beaf" providerId="ADAL" clId="{E3E62BC9-A41E-7940-BDFF-FB6190C27570}" dt="2022-10-19T13:57:42.856" v="2048"/>
          <ac:spMkLst>
            <pc:docMk/>
            <pc:sldMk cId="3943723454" sldId="343"/>
            <ac:spMk id="118" creationId="{9BA125B9-F6BC-E79F-F5A9-F01AD8FB56A8}"/>
          </ac:spMkLst>
        </pc:spChg>
        <pc:spChg chg="mod">
          <ac:chgData name="Mariano Scazzariello" userId="5b4057c1-b251-4d2d-9a0d-a61cabc0beaf" providerId="ADAL" clId="{E3E62BC9-A41E-7940-BDFF-FB6190C27570}" dt="2022-10-19T13:57:42.856" v="2048"/>
          <ac:spMkLst>
            <pc:docMk/>
            <pc:sldMk cId="3943723454" sldId="343"/>
            <ac:spMk id="119" creationId="{77D90ED7-B75D-8D88-214A-737CD8C3D168}"/>
          </ac:spMkLst>
        </pc:spChg>
        <pc:spChg chg="mod">
          <ac:chgData name="Mariano Scazzariello" userId="5b4057c1-b251-4d2d-9a0d-a61cabc0beaf" providerId="ADAL" clId="{E3E62BC9-A41E-7940-BDFF-FB6190C27570}" dt="2022-10-19T13:57:42.856" v="2048"/>
          <ac:spMkLst>
            <pc:docMk/>
            <pc:sldMk cId="3943723454" sldId="343"/>
            <ac:spMk id="120" creationId="{01C881A1-EE21-4048-DB84-FD512AE8E8E3}"/>
          </ac:spMkLst>
        </pc:spChg>
        <pc:spChg chg="mod">
          <ac:chgData name="Mariano Scazzariello" userId="5b4057c1-b251-4d2d-9a0d-a61cabc0beaf" providerId="ADAL" clId="{E3E62BC9-A41E-7940-BDFF-FB6190C27570}" dt="2022-10-19T13:57:42.856" v="2048"/>
          <ac:spMkLst>
            <pc:docMk/>
            <pc:sldMk cId="3943723454" sldId="343"/>
            <ac:spMk id="121" creationId="{2144597B-42AB-B5E1-8D23-4229D5FB41B5}"/>
          </ac:spMkLst>
        </pc:spChg>
        <pc:spChg chg="mod">
          <ac:chgData name="Mariano Scazzariello" userId="5b4057c1-b251-4d2d-9a0d-a61cabc0beaf" providerId="ADAL" clId="{E3E62BC9-A41E-7940-BDFF-FB6190C27570}" dt="2022-10-19T14:22:03.910" v="3248" actId="1035"/>
          <ac:spMkLst>
            <pc:docMk/>
            <pc:sldMk cId="3943723454" sldId="343"/>
            <ac:spMk id="123" creationId="{7E830586-A4AC-35A5-FB63-291BEBAD8544}"/>
          </ac:spMkLst>
        </pc:spChg>
        <pc:spChg chg="mod">
          <ac:chgData name="Mariano Scazzariello" userId="5b4057c1-b251-4d2d-9a0d-a61cabc0beaf" providerId="ADAL" clId="{E3E62BC9-A41E-7940-BDFF-FB6190C27570}" dt="2022-10-19T14:22:03.910" v="3248" actId="1035"/>
          <ac:spMkLst>
            <pc:docMk/>
            <pc:sldMk cId="3943723454" sldId="343"/>
            <ac:spMk id="124" creationId="{35A381BB-B5FA-2962-7FEB-893FB6A83B84}"/>
          </ac:spMkLst>
        </pc:spChg>
        <pc:spChg chg="mod">
          <ac:chgData name="Mariano Scazzariello" userId="5b4057c1-b251-4d2d-9a0d-a61cabc0beaf" providerId="ADAL" clId="{E3E62BC9-A41E-7940-BDFF-FB6190C27570}" dt="2022-10-19T14:22:03.910" v="3248" actId="1035"/>
          <ac:spMkLst>
            <pc:docMk/>
            <pc:sldMk cId="3943723454" sldId="343"/>
            <ac:spMk id="125" creationId="{907E3ECB-A1A5-DBFB-9AB1-5D4A1D30082F}"/>
          </ac:spMkLst>
        </pc:spChg>
        <pc:spChg chg="mod">
          <ac:chgData name="Mariano Scazzariello" userId="5b4057c1-b251-4d2d-9a0d-a61cabc0beaf" providerId="ADAL" clId="{E3E62BC9-A41E-7940-BDFF-FB6190C27570}" dt="2022-10-19T14:22:03.910" v="3248" actId="1035"/>
          <ac:spMkLst>
            <pc:docMk/>
            <pc:sldMk cId="3943723454" sldId="343"/>
            <ac:spMk id="126" creationId="{8CC315D8-DE17-413F-DAD9-AC3BA7FA3E56}"/>
          </ac:spMkLst>
        </pc:spChg>
        <pc:spChg chg="add mod">
          <ac:chgData name="Mariano Scazzariello" userId="5b4057c1-b251-4d2d-9a0d-a61cabc0beaf" providerId="ADAL" clId="{E3E62BC9-A41E-7940-BDFF-FB6190C27570}" dt="2022-10-19T14:01:01.665" v="2066" actId="167"/>
          <ac:spMkLst>
            <pc:docMk/>
            <pc:sldMk cId="3943723454" sldId="343"/>
            <ac:spMk id="130" creationId="{F070F8C5-729C-B723-9787-DA5D2DFF23B0}"/>
          </ac:spMkLst>
        </pc:spChg>
        <pc:spChg chg="mod">
          <ac:chgData name="Mariano Scazzariello" userId="5b4057c1-b251-4d2d-9a0d-a61cabc0beaf" providerId="ADAL" clId="{E3E62BC9-A41E-7940-BDFF-FB6190C27570}" dt="2022-10-19T14:01:14.614" v="2069"/>
          <ac:spMkLst>
            <pc:docMk/>
            <pc:sldMk cId="3943723454" sldId="343"/>
            <ac:spMk id="133" creationId="{E1A09688-412A-173A-DF4C-8527697B531F}"/>
          </ac:spMkLst>
        </pc:spChg>
        <pc:spChg chg="mod">
          <ac:chgData name="Mariano Scazzariello" userId="5b4057c1-b251-4d2d-9a0d-a61cabc0beaf" providerId="ADAL" clId="{E3E62BC9-A41E-7940-BDFF-FB6190C27570}" dt="2022-10-19T14:01:14.614" v="2069"/>
          <ac:spMkLst>
            <pc:docMk/>
            <pc:sldMk cId="3943723454" sldId="343"/>
            <ac:spMk id="134" creationId="{4EB99709-B7CE-4FD5-43E5-A8739D80B88D}"/>
          </ac:spMkLst>
        </pc:spChg>
        <pc:grpChg chg="add mod">
          <ac:chgData name="Mariano Scazzariello" userId="5b4057c1-b251-4d2d-9a0d-a61cabc0beaf" providerId="ADAL" clId="{E3E62BC9-A41E-7940-BDFF-FB6190C27570}" dt="2022-10-19T14:02:01.722" v="2081" actId="1076"/>
          <ac:grpSpMkLst>
            <pc:docMk/>
            <pc:sldMk cId="3943723454" sldId="343"/>
            <ac:grpSpMk id="37" creationId="{C76B41E3-2BB4-C2F6-8580-870A9BE58FC7}"/>
          </ac:grpSpMkLst>
        </pc:grpChg>
        <pc:grpChg chg="add mod">
          <ac:chgData name="Mariano Scazzariello" userId="5b4057c1-b251-4d2d-9a0d-a61cabc0beaf" providerId="ADAL" clId="{E3E62BC9-A41E-7940-BDFF-FB6190C27570}" dt="2022-10-19T14:16:14.470" v="2983" actId="1076"/>
          <ac:grpSpMkLst>
            <pc:docMk/>
            <pc:sldMk cId="3943723454" sldId="343"/>
            <ac:grpSpMk id="38" creationId="{A786527B-1748-3F58-9143-1E9E1D28B16E}"/>
          </ac:grpSpMkLst>
        </pc:grpChg>
        <pc:grpChg chg="add mod">
          <ac:chgData name="Mariano Scazzariello" userId="5b4057c1-b251-4d2d-9a0d-a61cabc0beaf" providerId="ADAL" clId="{E3E62BC9-A41E-7940-BDFF-FB6190C27570}" dt="2022-10-19T13:54:11.010" v="1967" actId="1076"/>
          <ac:grpSpMkLst>
            <pc:docMk/>
            <pc:sldMk cId="3943723454" sldId="343"/>
            <ac:grpSpMk id="41" creationId="{2C6ABCA0-7837-DDFD-1BFD-337FBEF22DB3}"/>
          </ac:grpSpMkLst>
        </pc:grpChg>
        <pc:grpChg chg="add mod">
          <ac:chgData name="Mariano Scazzariello" userId="5b4057c1-b251-4d2d-9a0d-a61cabc0beaf" providerId="ADAL" clId="{E3E62BC9-A41E-7940-BDFF-FB6190C27570}" dt="2022-10-19T14:03:56.386" v="2113" actId="1076"/>
          <ac:grpSpMkLst>
            <pc:docMk/>
            <pc:sldMk cId="3943723454" sldId="343"/>
            <ac:grpSpMk id="49" creationId="{292426C4-AC40-5CF3-6B0D-9DFFBC3FDB69}"/>
          </ac:grpSpMkLst>
        </pc:grpChg>
        <pc:grpChg chg="add mod">
          <ac:chgData name="Mariano Scazzariello" userId="5b4057c1-b251-4d2d-9a0d-a61cabc0beaf" providerId="ADAL" clId="{E3E62BC9-A41E-7940-BDFF-FB6190C27570}" dt="2022-10-19T14:14:34.619" v="2966" actId="1076"/>
          <ac:grpSpMkLst>
            <pc:docMk/>
            <pc:sldMk cId="3943723454" sldId="343"/>
            <ac:grpSpMk id="56" creationId="{BD0DF885-2BD2-5167-3997-79AAFA627EEF}"/>
          </ac:grpSpMkLst>
        </pc:grpChg>
        <pc:grpChg chg="add mod">
          <ac:chgData name="Mariano Scazzariello" userId="5b4057c1-b251-4d2d-9a0d-a61cabc0beaf" providerId="ADAL" clId="{E3E62BC9-A41E-7940-BDFF-FB6190C27570}" dt="2022-10-19T14:03:22.578" v="2104" actId="1076"/>
          <ac:grpSpMkLst>
            <pc:docMk/>
            <pc:sldMk cId="3943723454" sldId="343"/>
            <ac:grpSpMk id="62" creationId="{EF64E71E-0DF8-962B-9AF9-70DB5EE2B052}"/>
          </ac:grpSpMkLst>
        </pc:grpChg>
        <pc:grpChg chg="add mod">
          <ac:chgData name="Mariano Scazzariello" userId="5b4057c1-b251-4d2d-9a0d-a61cabc0beaf" providerId="ADAL" clId="{E3E62BC9-A41E-7940-BDFF-FB6190C27570}" dt="2022-10-19T14:03:46.586" v="2111" actId="1076"/>
          <ac:grpSpMkLst>
            <pc:docMk/>
            <pc:sldMk cId="3943723454" sldId="343"/>
            <ac:grpSpMk id="66" creationId="{C3DED447-974B-F8FF-4F60-24AE718A38DB}"/>
          </ac:grpSpMkLst>
        </pc:grpChg>
        <pc:grpChg chg="add mod">
          <ac:chgData name="Mariano Scazzariello" userId="5b4057c1-b251-4d2d-9a0d-a61cabc0beaf" providerId="ADAL" clId="{E3E62BC9-A41E-7940-BDFF-FB6190C27570}" dt="2022-10-19T13:54:59.849" v="2004" actId="1076"/>
          <ac:grpSpMkLst>
            <pc:docMk/>
            <pc:sldMk cId="3943723454" sldId="343"/>
            <ac:grpSpMk id="69" creationId="{FAF01ACA-0416-5860-9A73-466EF56453D6}"/>
          </ac:grpSpMkLst>
        </pc:grpChg>
        <pc:grpChg chg="add del mod">
          <ac:chgData name="Mariano Scazzariello" userId="5b4057c1-b251-4d2d-9a0d-a61cabc0beaf" providerId="ADAL" clId="{E3E62BC9-A41E-7940-BDFF-FB6190C27570}" dt="2022-10-19T13:56:19.877" v="2032"/>
          <ac:grpSpMkLst>
            <pc:docMk/>
            <pc:sldMk cId="3943723454" sldId="343"/>
            <ac:grpSpMk id="109" creationId="{A27410FE-A529-2879-13A0-B99E7CED2C6E}"/>
          </ac:grpSpMkLst>
        </pc:grpChg>
        <pc:grpChg chg="add mod">
          <ac:chgData name="Mariano Scazzariello" userId="5b4057c1-b251-4d2d-9a0d-a61cabc0beaf" providerId="ADAL" clId="{E3E62BC9-A41E-7940-BDFF-FB6190C27570}" dt="2022-10-19T14:22:01.594" v="3242" actId="1035"/>
          <ac:grpSpMkLst>
            <pc:docMk/>
            <pc:sldMk cId="3943723454" sldId="343"/>
            <ac:grpSpMk id="112" creationId="{29A14711-1B31-88B2-FA5F-9F76AE5FC86F}"/>
          </ac:grpSpMkLst>
        </pc:grpChg>
        <pc:grpChg chg="add del mod">
          <ac:chgData name="Mariano Scazzariello" userId="5b4057c1-b251-4d2d-9a0d-a61cabc0beaf" providerId="ADAL" clId="{E3E62BC9-A41E-7940-BDFF-FB6190C27570}" dt="2022-10-19T13:57:45.426" v="2049"/>
          <ac:grpSpMkLst>
            <pc:docMk/>
            <pc:sldMk cId="3943723454" sldId="343"/>
            <ac:grpSpMk id="117" creationId="{6F4E5E29-9571-5F6B-7B77-946BBB66DF4F}"/>
          </ac:grpSpMkLst>
        </pc:grpChg>
        <pc:grpChg chg="add mod">
          <ac:chgData name="Mariano Scazzariello" userId="5b4057c1-b251-4d2d-9a0d-a61cabc0beaf" providerId="ADAL" clId="{E3E62BC9-A41E-7940-BDFF-FB6190C27570}" dt="2022-10-19T14:22:03.910" v="3248" actId="1035"/>
          <ac:grpSpMkLst>
            <pc:docMk/>
            <pc:sldMk cId="3943723454" sldId="343"/>
            <ac:grpSpMk id="122" creationId="{69BB56CB-B70D-532A-E420-0BFBD4E04C98}"/>
          </ac:grpSpMkLst>
        </pc:grpChg>
        <pc:grpChg chg="add mod">
          <ac:chgData name="Mariano Scazzariello" userId="5b4057c1-b251-4d2d-9a0d-a61cabc0beaf" providerId="ADAL" clId="{E3E62BC9-A41E-7940-BDFF-FB6190C27570}" dt="2022-10-19T14:21:06.240" v="3218" actId="1076"/>
          <ac:grpSpMkLst>
            <pc:docMk/>
            <pc:sldMk cId="3943723454" sldId="343"/>
            <ac:grpSpMk id="131" creationId="{11E38FB4-1F9A-6CB8-A48E-8323E86A7F6A}"/>
          </ac:grpSpMkLst>
        </pc:grpChg>
        <pc:grpChg chg="add mod">
          <ac:chgData name="Mariano Scazzariello" userId="5b4057c1-b251-4d2d-9a0d-a61cabc0beaf" providerId="ADAL" clId="{E3E62BC9-A41E-7940-BDFF-FB6190C27570}" dt="2022-10-19T14:20:57.378" v="3213" actId="1076"/>
          <ac:grpSpMkLst>
            <pc:docMk/>
            <pc:sldMk cId="3943723454" sldId="343"/>
            <ac:grpSpMk id="132" creationId="{836B3752-38F6-DE58-59DB-2D939D8F0DEE}"/>
          </ac:grpSpMkLst>
        </pc:grpChg>
        <pc:picChg chg="del mod">
          <ac:chgData name="Mariano Scazzariello" userId="5b4057c1-b251-4d2d-9a0d-a61cabc0beaf" providerId="ADAL" clId="{E3E62BC9-A41E-7940-BDFF-FB6190C27570}" dt="2022-10-19T13:54:16.903" v="1972" actId="478"/>
          <ac:picMkLst>
            <pc:docMk/>
            <pc:sldMk cId="3943723454" sldId="343"/>
            <ac:picMk id="11" creationId="{FCEB173E-D59A-F95A-EABF-7DB3855B4F35}"/>
          </ac:picMkLst>
        </pc:picChg>
        <pc:picChg chg="del mod">
          <ac:chgData name="Mariano Scazzariello" userId="5b4057c1-b251-4d2d-9a0d-a61cabc0beaf" providerId="ADAL" clId="{E3E62BC9-A41E-7940-BDFF-FB6190C27570}" dt="2022-10-19T13:53:42.610" v="1935" actId="478"/>
          <ac:picMkLst>
            <pc:docMk/>
            <pc:sldMk cId="3943723454" sldId="343"/>
            <ac:picMk id="14" creationId="{05700754-ED63-8315-8E97-8350B8FAAC70}"/>
          </ac:picMkLst>
        </pc:picChg>
        <pc:picChg chg="del mod">
          <ac:chgData name="Mariano Scazzariello" userId="5b4057c1-b251-4d2d-9a0d-a61cabc0beaf" providerId="ADAL" clId="{E3E62BC9-A41E-7940-BDFF-FB6190C27570}" dt="2022-10-19T13:54:21.979" v="1975" actId="478"/>
          <ac:picMkLst>
            <pc:docMk/>
            <pc:sldMk cId="3943723454" sldId="343"/>
            <ac:picMk id="17" creationId="{01443599-7D91-A22F-0122-A98106B91539}"/>
          </ac:picMkLst>
        </pc:picChg>
        <pc:picChg chg="del mod">
          <ac:chgData name="Mariano Scazzariello" userId="5b4057c1-b251-4d2d-9a0d-a61cabc0beaf" providerId="ADAL" clId="{E3E62BC9-A41E-7940-BDFF-FB6190C27570}" dt="2022-10-19T13:54:33.430" v="1985" actId="478"/>
          <ac:picMkLst>
            <pc:docMk/>
            <pc:sldMk cId="3943723454" sldId="343"/>
            <ac:picMk id="24" creationId="{80577E64-4E4D-1812-2D3B-B12C0389E648}"/>
          </ac:picMkLst>
        </pc:picChg>
        <pc:picChg chg="mod">
          <ac:chgData name="Mariano Scazzariello" userId="5b4057c1-b251-4d2d-9a0d-a61cabc0beaf" providerId="ADAL" clId="{E3E62BC9-A41E-7940-BDFF-FB6190C27570}" dt="2022-10-19T14:01:35.247" v="2075" actId="1076"/>
          <ac:picMkLst>
            <pc:docMk/>
            <pc:sldMk cId="3943723454" sldId="343"/>
            <ac:picMk id="39" creationId="{CBDFEF08-F626-FC47-D9AB-D9C9546F9399}"/>
          </ac:picMkLst>
        </pc:picChg>
        <pc:picChg chg="mod">
          <ac:chgData name="Mariano Scazzariello" userId="5b4057c1-b251-4d2d-9a0d-a61cabc0beaf" providerId="ADAL" clId="{E3E62BC9-A41E-7940-BDFF-FB6190C27570}" dt="2022-10-19T13:54:02.519" v="1961"/>
          <ac:picMkLst>
            <pc:docMk/>
            <pc:sldMk cId="3943723454" sldId="343"/>
            <ac:picMk id="42" creationId="{FA765A33-9B33-2817-5DE8-439B7BBB1302}"/>
          </ac:picMkLst>
        </pc:picChg>
        <pc:picChg chg="del mod">
          <ac:chgData name="Mariano Scazzariello" userId="5b4057c1-b251-4d2d-9a0d-a61cabc0beaf" providerId="ADAL" clId="{E3E62BC9-A41E-7940-BDFF-FB6190C27570}" dt="2022-10-19T13:54:37.978" v="1989" actId="478"/>
          <ac:picMkLst>
            <pc:docMk/>
            <pc:sldMk cId="3943723454" sldId="343"/>
            <ac:picMk id="43" creationId="{FDDDA78A-CCBC-E99D-7D8A-B50FC9128929}"/>
          </ac:picMkLst>
        </pc:picChg>
        <pc:picChg chg="del mod">
          <ac:chgData name="Mariano Scazzariello" userId="5b4057c1-b251-4d2d-9a0d-a61cabc0beaf" providerId="ADAL" clId="{E3E62BC9-A41E-7940-BDFF-FB6190C27570}" dt="2022-10-19T13:54:46.794" v="1997" actId="478"/>
          <ac:picMkLst>
            <pc:docMk/>
            <pc:sldMk cId="3943723454" sldId="343"/>
            <ac:picMk id="47" creationId="{73DCD5B0-4409-0E08-DC57-D294649F0EBF}"/>
          </ac:picMkLst>
        </pc:picChg>
        <pc:picChg chg="del mod">
          <ac:chgData name="Mariano Scazzariello" userId="5b4057c1-b251-4d2d-9a0d-a61cabc0beaf" providerId="ADAL" clId="{E3E62BC9-A41E-7940-BDFF-FB6190C27570}" dt="2022-10-19T13:54:07.405" v="1965" actId="478"/>
          <ac:picMkLst>
            <pc:docMk/>
            <pc:sldMk cId="3943723454" sldId="343"/>
            <ac:picMk id="51" creationId="{086BD866-D03B-EFFC-B796-07A5E969CBC1}"/>
          </ac:picMkLst>
        </pc:picChg>
        <pc:picChg chg="mod">
          <ac:chgData name="Mariano Scazzariello" userId="5b4057c1-b251-4d2d-9a0d-a61cabc0beaf" providerId="ADAL" clId="{E3E62BC9-A41E-7940-BDFF-FB6190C27570}" dt="2022-10-19T13:54:12.635" v="1968"/>
          <ac:picMkLst>
            <pc:docMk/>
            <pc:sldMk cId="3943723454" sldId="343"/>
            <ac:picMk id="53" creationId="{FDC96622-7493-9BD6-DA8A-E7A81ED851DD}"/>
          </ac:picMkLst>
        </pc:picChg>
        <pc:picChg chg="mod">
          <ac:chgData name="Mariano Scazzariello" userId="5b4057c1-b251-4d2d-9a0d-a61cabc0beaf" providerId="ADAL" clId="{E3E62BC9-A41E-7940-BDFF-FB6190C27570}" dt="2022-10-19T14:03:11.521" v="2103" actId="1076"/>
          <ac:picMkLst>
            <pc:docMk/>
            <pc:sldMk cId="3943723454" sldId="343"/>
            <ac:picMk id="57" creationId="{7DB39ED7-7699-1632-1D09-F166038F9893}"/>
          </ac:picMkLst>
        </pc:picChg>
        <pc:picChg chg="mod">
          <ac:chgData name="Mariano Scazzariello" userId="5b4057c1-b251-4d2d-9a0d-a61cabc0beaf" providerId="ADAL" clId="{E3E62BC9-A41E-7940-BDFF-FB6190C27570}" dt="2022-10-19T13:52:56.242" v="1920" actId="1076"/>
          <ac:picMkLst>
            <pc:docMk/>
            <pc:sldMk cId="3943723454" sldId="343"/>
            <ac:picMk id="59" creationId="{843E631A-5631-0426-AE8C-B12B37C2C5AC}"/>
          </ac:picMkLst>
        </pc:picChg>
        <pc:picChg chg="mod">
          <ac:chgData name="Mariano Scazzariello" userId="5b4057c1-b251-4d2d-9a0d-a61cabc0beaf" providerId="ADAL" clId="{E3E62BC9-A41E-7940-BDFF-FB6190C27570}" dt="2022-10-19T13:54:28.907" v="1981"/>
          <ac:picMkLst>
            <pc:docMk/>
            <pc:sldMk cId="3943723454" sldId="343"/>
            <ac:picMk id="63" creationId="{620DD345-4465-FCD2-C7C2-299177607207}"/>
          </ac:picMkLst>
        </pc:picChg>
        <pc:picChg chg="mod">
          <ac:chgData name="Mariano Scazzariello" userId="5b4057c1-b251-4d2d-9a0d-a61cabc0beaf" providerId="ADAL" clId="{E3E62BC9-A41E-7940-BDFF-FB6190C27570}" dt="2022-10-19T13:54:38.826" v="1990"/>
          <ac:picMkLst>
            <pc:docMk/>
            <pc:sldMk cId="3943723454" sldId="343"/>
            <ac:picMk id="67" creationId="{75B0C742-88DC-87F2-5C65-9B8C54BDA0E9}"/>
          </ac:picMkLst>
        </pc:picChg>
        <pc:picChg chg="mod">
          <ac:chgData name="Mariano Scazzariello" userId="5b4057c1-b251-4d2d-9a0d-a61cabc0beaf" providerId="ADAL" clId="{E3E62BC9-A41E-7940-BDFF-FB6190C27570}" dt="2022-10-19T13:58:25.562" v="2060" actId="1076"/>
          <ac:picMkLst>
            <pc:docMk/>
            <pc:sldMk cId="3943723454" sldId="343"/>
            <ac:picMk id="86" creationId="{A70D00D6-6884-6D66-F8FD-CB60A69291B5}"/>
          </ac:picMkLst>
        </pc:picChg>
        <pc:picChg chg="add del">
          <ac:chgData name="Mariano Scazzariello" userId="5b4057c1-b251-4d2d-9a0d-a61cabc0beaf" providerId="ADAL" clId="{E3E62BC9-A41E-7940-BDFF-FB6190C27570}" dt="2022-10-19T13:56:26.665" v="2035" actId="478"/>
          <ac:picMkLst>
            <pc:docMk/>
            <pc:sldMk cId="3943723454" sldId="343"/>
            <ac:picMk id="87" creationId="{EAB9330A-D9C4-4986-7194-A189A5E36BCA}"/>
          </ac:picMkLst>
        </pc:picChg>
        <pc:picChg chg="del">
          <ac:chgData name="Mariano Scazzariello" userId="5b4057c1-b251-4d2d-9a0d-a61cabc0beaf" providerId="ADAL" clId="{E3E62BC9-A41E-7940-BDFF-FB6190C27570}" dt="2022-10-19T13:57:32.664" v="2047" actId="478"/>
          <ac:picMkLst>
            <pc:docMk/>
            <pc:sldMk cId="3943723454" sldId="343"/>
            <ac:picMk id="92" creationId="{BA387F36-538D-7A66-06AF-08736BA63262}"/>
          </ac:picMkLst>
        </pc:picChg>
        <pc:picChg chg="mod">
          <ac:chgData name="Mariano Scazzariello" userId="5b4057c1-b251-4d2d-9a0d-a61cabc0beaf" providerId="ADAL" clId="{E3E62BC9-A41E-7940-BDFF-FB6190C27570}" dt="2022-10-19T13:56:19.167" v="2031" actId="1076"/>
          <ac:picMkLst>
            <pc:docMk/>
            <pc:sldMk cId="3943723454" sldId="343"/>
            <ac:picMk id="110" creationId="{6FBCD20A-4294-F261-401E-6C7406330D18}"/>
          </ac:picMkLst>
        </pc:picChg>
        <pc:picChg chg="mod">
          <ac:chgData name="Mariano Scazzariello" userId="5b4057c1-b251-4d2d-9a0d-a61cabc0beaf" providerId="ADAL" clId="{E3E62BC9-A41E-7940-BDFF-FB6190C27570}" dt="2022-10-19T14:22:01.594" v="3242" actId="1035"/>
          <ac:picMkLst>
            <pc:docMk/>
            <pc:sldMk cId="3943723454" sldId="343"/>
            <ac:picMk id="113" creationId="{D2AB7089-ACA1-8FA4-6440-6B434B8B5801}"/>
          </ac:picMkLst>
        </pc:picChg>
        <pc:cxnChg chg="mod">
          <ac:chgData name="Mariano Scazzariello" userId="5b4057c1-b251-4d2d-9a0d-a61cabc0beaf" providerId="ADAL" clId="{E3E62BC9-A41E-7940-BDFF-FB6190C27570}" dt="2022-10-19T14:14:34.619" v="2966" actId="1076"/>
          <ac:cxnSpMkLst>
            <pc:docMk/>
            <pc:sldMk cId="3943723454" sldId="343"/>
            <ac:cxnSpMk id="12" creationId="{A74AF6F5-9FA2-C850-D350-5DC68C450DD8}"/>
          </ac:cxnSpMkLst>
        </pc:cxnChg>
        <pc:cxnChg chg="mod">
          <ac:chgData name="Mariano Scazzariello" userId="5b4057c1-b251-4d2d-9a0d-a61cabc0beaf" providerId="ADAL" clId="{E3E62BC9-A41E-7940-BDFF-FB6190C27570}" dt="2022-10-19T14:16:14.470" v="2983" actId="1076"/>
          <ac:cxnSpMkLst>
            <pc:docMk/>
            <pc:sldMk cId="3943723454" sldId="343"/>
            <ac:cxnSpMk id="13" creationId="{2B510095-4273-C7EA-EC4F-2368C424BD3B}"/>
          </ac:cxnSpMkLst>
        </pc:cxnChg>
        <pc:cxnChg chg="mod">
          <ac:chgData name="Mariano Scazzariello" userId="5b4057c1-b251-4d2d-9a0d-a61cabc0beaf" providerId="ADAL" clId="{E3E62BC9-A41E-7940-BDFF-FB6190C27570}" dt="2022-10-19T14:14:34.619" v="2966" actId="1076"/>
          <ac:cxnSpMkLst>
            <pc:docMk/>
            <pc:sldMk cId="3943723454" sldId="343"/>
            <ac:cxnSpMk id="16" creationId="{E833630E-AEBA-DE87-7916-336BE6E432D2}"/>
          </ac:cxnSpMkLst>
        </pc:cxnChg>
        <pc:cxnChg chg="mod">
          <ac:chgData name="Mariano Scazzariello" userId="5b4057c1-b251-4d2d-9a0d-a61cabc0beaf" providerId="ADAL" clId="{E3E62BC9-A41E-7940-BDFF-FB6190C27570}" dt="2022-10-19T14:03:46.586" v="2111" actId="1076"/>
          <ac:cxnSpMkLst>
            <pc:docMk/>
            <pc:sldMk cId="3943723454" sldId="343"/>
            <ac:cxnSpMk id="26" creationId="{910BFC42-D7AE-3448-5095-56743FE88F96}"/>
          </ac:cxnSpMkLst>
        </pc:cxnChg>
        <pc:cxnChg chg="mod">
          <ac:chgData name="Mariano Scazzariello" userId="5b4057c1-b251-4d2d-9a0d-a61cabc0beaf" providerId="ADAL" clId="{E3E62BC9-A41E-7940-BDFF-FB6190C27570}" dt="2022-10-19T14:03:46.586" v="2111" actId="1076"/>
          <ac:cxnSpMkLst>
            <pc:docMk/>
            <pc:sldMk cId="3943723454" sldId="343"/>
            <ac:cxnSpMk id="46" creationId="{BBB6CC64-ED5C-458A-7891-248B7968A7DA}"/>
          </ac:cxnSpMkLst>
        </pc:cxnChg>
        <pc:cxnChg chg="mod">
          <ac:chgData name="Mariano Scazzariello" userId="5b4057c1-b251-4d2d-9a0d-a61cabc0beaf" providerId="ADAL" clId="{E3E62BC9-A41E-7940-BDFF-FB6190C27570}" dt="2022-10-19T14:16:14.470" v="2983" actId="1076"/>
          <ac:cxnSpMkLst>
            <pc:docMk/>
            <pc:sldMk cId="3943723454" sldId="343"/>
            <ac:cxnSpMk id="50" creationId="{CD987193-E361-F5EF-92B5-05B309C7A337}"/>
          </ac:cxnSpMkLst>
        </pc:cxnChg>
        <pc:cxnChg chg="mod">
          <ac:chgData name="Mariano Scazzariello" userId="5b4057c1-b251-4d2d-9a0d-a61cabc0beaf" providerId="ADAL" clId="{E3E62BC9-A41E-7940-BDFF-FB6190C27570}" dt="2022-10-19T13:55:19.861" v="2011" actId="14100"/>
          <ac:cxnSpMkLst>
            <pc:docMk/>
            <pc:sldMk cId="3943723454" sldId="343"/>
            <ac:cxnSpMk id="54" creationId="{867B2762-B2FB-360F-F7D2-967D7F4CFBB7}"/>
          </ac:cxnSpMkLst>
        </pc:cxnChg>
        <pc:cxnChg chg="mod">
          <ac:chgData name="Mariano Scazzariello" userId="5b4057c1-b251-4d2d-9a0d-a61cabc0beaf" providerId="ADAL" clId="{E3E62BC9-A41E-7940-BDFF-FB6190C27570}" dt="2022-10-19T14:03:56.386" v="2113" actId="1076"/>
          <ac:cxnSpMkLst>
            <pc:docMk/>
            <pc:sldMk cId="3943723454" sldId="343"/>
            <ac:cxnSpMk id="61" creationId="{FAF4EA30-6A3F-4BA6-EA8A-B8C688289BA7}"/>
          </ac:cxnSpMkLst>
        </pc:cxnChg>
        <pc:cxnChg chg="mod">
          <ac:chgData name="Mariano Scazzariello" userId="5b4057c1-b251-4d2d-9a0d-a61cabc0beaf" providerId="ADAL" clId="{E3E62BC9-A41E-7940-BDFF-FB6190C27570}" dt="2022-10-19T14:16:14.470" v="2983" actId="1076"/>
          <ac:cxnSpMkLst>
            <pc:docMk/>
            <pc:sldMk cId="3943723454" sldId="343"/>
            <ac:cxnSpMk id="65" creationId="{14D34237-5759-C2C6-5000-C2369D8CFB81}"/>
          </ac:cxnSpMkLst>
        </pc:cxnChg>
        <pc:cxnChg chg="mod">
          <ac:chgData name="Mariano Scazzariello" userId="5b4057c1-b251-4d2d-9a0d-a61cabc0beaf" providerId="ADAL" clId="{E3E62BC9-A41E-7940-BDFF-FB6190C27570}" dt="2022-10-19T14:22:01.594" v="3242" actId="1035"/>
          <ac:cxnSpMkLst>
            <pc:docMk/>
            <pc:sldMk cId="3943723454" sldId="343"/>
            <ac:cxnSpMk id="88" creationId="{6EDF4C02-E9B2-EC7D-1E7F-02AE2E3B80E2}"/>
          </ac:cxnSpMkLst>
        </pc:cxnChg>
        <pc:cxnChg chg="mod">
          <ac:chgData name="Mariano Scazzariello" userId="5b4057c1-b251-4d2d-9a0d-a61cabc0beaf" providerId="ADAL" clId="{E3E62BC9-A41E-7940-BDFF-FB6190C27570}" dt="2022-10-19T14:22:03.910" v="3248" actId="1035"/>
          <ac:cxnSpMkLst>
            <pc:docMk/>
            <pc:sldMk cId="3943723454" sldId="343"/>
            <ac:cxnSpMk id="93" creationId="{5F23E2C5-E2A5-07A6-9692-1FB0D3392F7A}"/>
          </ac:cxnSpMkLst>
        </pc:cxnChg>
      </pc:sldChg>
      <pc:sldChg chg="del">
        <pc:chgData name="Mariano Scazzariello" userId="5b4057c1-b251-4d2d-9a0d-a61cabc0beaf" providerId="ADAL" clId="{E3E62BC9-A41E-7940-BDFF-FB6190C27570}" dt="2022-10-19T14:23:20.842" v="3274" actId="2696"/>
        <pc:sldMkLst>
          <pc:docMk/>
          <pc:sldMk cId="2786098652" sldId="344"/>
        </pc:sldMkLst>
      </pc:sldChg>
      <pc:sldChg chg="del">
        <pc:chgData name="Mariano Scazzariello" userId="5b4057c1-b251-4d2d-9a0d-a61cabc0beaf" providerId="ADAL" clId="{E3E62BC9-A41E-7940-BDFF-FB6190C27570}" dt="2022-10-19T14:26:36.881" v="3300" actId="2696"/>
        <pc:sldMkLst>
          <pc:docMk/>
          <pc:sldMk cId="3065401343" sldId="345"/>
        </pc:sldMkLst>
      </pc:sldChg>
      <pc:sldChg chg="addSp delSp modSp add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4058160657" sldId="346"/>
        </pc:sldMkLst>
        <pc:spChg chg="add mod">
          <ac:chgData name="Mariano Scazzariello" userId="5b4057c1-b251-4d2d-9a0d-a61cabc0beaf" providerId="ADAL" clId="{E3E62BC9-A41E-7940-BDFF-FB6190C27570}" dt="2022-10-19T14:21:41.422" v="3230"/>
          <ac:spMkLst>
            <pc:docMk/>
            <pc:sldMk cId="4058160657" sldId="346"/>
            <ac:spMk id="51" creationId="{AFF3F950-0597-4775-A503-26E51506271B}"/>
          </ac:spMkLst>
        </pc:spChg>
        <pc:spChg chg="mod">
          <ac:chgData name="Mariano Scazzariello" userId="5b4057c1-b251-4d2d-9a0d-a61cabc0beaf" providerId="ADAL" clId="{E3E62BC9-A41E-7940-BDFF-FB6190C27570}" dt="2022-10-19T14:21:41.422" v="3230"/>
          <ac:spMkLst>
            <pc:docMk/>
            <pc:sldMk cId="4058160657" sldId="346"/>
            <ac:spMk id="70" creationId="{07B4B745-4509-69DD-41BA-B416C9DC8A1B}"/>
          </ac:spMkLst>
        </pc:spChg>
        <pc:spChg chg="mod">
          <ac:chgData name="Mariano Scazzariello" userId="5b4057c1-b251-4d2d-9a0d-a61cabc0beaf" providerId="ADAL" clId="{E3E62BC9-A41E-7940-BDFF-FB6190C27570}" dt="2022-10-19T14:21:41.422" v="3230"/>
          <ac:spMkLst>
            <pc:docMk/>
            <pc:sldMk cId="4058160657" sldId="346"/>
            <ac:spMk id="72" creationId="{20B8FAAA-B911-7020-27E6-D22515A0F64C}"/>
          </ac:spMkLst>
        </pc:spChg>
        <pc:spChg chg="mod">
          <ac:chgData name="Mariano Scazzariello" userId="5b4057c1-b251-4d2d-9a0d-a61cabc0beaf" providerId="ADAL" clId="{E3E62BC9-A41E-7940-BDFF-FB6190C27570}" dt="2022-10-19T14:21:41.422" v="3230"/>
          <ac:spMkLst>
            <pc:docMk/>
            <pc:sldMk cId="4058160657" sldId="346"/>
            <ac:spMk id="73" creationId="{7318C701-A124-4E9E-FC82-FB92613BB1EF}"/>
          </ac:spMkLst>
        </pc:spChg>
        <pc:spChg chg="mod">
          <ac:chgData name="Mariano Scazzariello" userId="5b4057c1-b251-4d2d-9a0d-a61cabc0beaf" providerId="ADAL" clId="{E3E62BC9-A41E-7940-BDFF-FB6190C27570}" dt="2022-10-19T14:21:41.422" v="3230"/>
          <ac:spMkLst>
            <pc:docMk/>
            <pc:sldMk cId="4058160657" sldId="346"/>
            <ac:spMk id="74" creationId="{27598F6F-17F2-7810-94A8-5D4C7D093B77}"/>
          </ac:spMkLst>
        </pc:spChg>
        <pc:spChg chg="mod">
          <ac:chgData name="Mariano Scazzariello" userId="5b4057c1-b251-4d2d-9a0d-a61cabc0beaf" providerId="ADAL" clId="{E3E62BC9-A41E-7940-BDFF-FB6190C27570}" dt="2022-10-19T14:21:41.422" v="3230"/>
          <ac:spMkLst>
            <pc:docMk/>
            <pc:sldMk cId="4058160657" sldId="346"/>
            <ac:spMk id="75" creationId="{32CC2AF1-80AC-0EA6-8BBB-FD381EAE78E2}"/>
          </ac:spMkLst>
        </pc:spChg>
        <pc:spChg chg="del">
          <ac:chgData name="Mariano Scazzariello" userId="5b4057c1-b251-4d2d-9a0d-a61cabc0beaf" providerId="ADAL" clId="{E3E62BC9-A41E-7940-BDFF-FB6190C27570}" dt="2022-10-19T14:21:29.237" v="3228" actId="478"/>
          <ac:spMkLst>
            <pc:docMk/>
            <pc:sldMk cId="4058160657" sldId="346"/>
            <ac:spMk id="85" creationId="{E86429F3-6872-8D38-AC1D-D2B0AE447805}"/>
          </ac:spMkLst>
        </pc:spChg>
        <pc:spChg chg="mod">
          <ac:chgData name="Mariano Scazzariello" userId="5b4057c1-b251-4d2d-9a0d-a61cabc0beaf" providerId="ADAL" clId="{E3E62BC9-A41E-7940-BDFF-FB6190C27570}" dt="2022-10-19T14:22:11.245" v="3251"/>
          <ac:spMkLst>
            <pc:docMk/>
            <pc:sldMk cId="4058160657" sldId="346"/>
            <ac:spMk id="92" creationId="{7954B135-C975-B7B7-5AF4-93C8CE79CBD3}"/>
          </ac:spMkLst>
        </pc:spChg>
        <pc:spChg chg="mod">
          <ac:chgData name="Mariano Scazzariello" userId="5b4057c1-b251-4d2d-9a0d-a61cabc0beaf" providerId="ADAL" clId="{E3E62BC9-A41E-7940-BDFF-FB6190C27570}" dt="2022-10-19T14:22:11.245" v="3251"/>
          <ac:spMkLst>
            <pc:docMk/>
            <pc:sldMk cId="4058160657" sldId="346"/>
            <ac:spMk id="95" creationId="{4F6F5B67-C37B-2E1E-B7F4-FB1A21FCBB80}"/>
          </ac:spMkLst>
        </pc:spChg>
        <pc:spChg chg="mod">
          <ac:chgData name="Mariano Scazzariello" userId="5b4057c1-b251-4d2d-9a0d-a61cabc0beaf" providerId="ADAL" clId="{E3E62BC9-A41E-7940-BDFF-FB6190C27570}" dt="2022-10-19T14:22:11.245" v="3251"/>
          <ac:spMkLst>
            <pc:docMk/>
            <pc:sldMk cId="4058160657" sldId="346"/>
            <ac:spMk id="96" creationId="{A5AD5AE8-9125-0F4F-65F7-5173F12FBAA5}"/>
          </ac:spMkLst>
        </pc:spChg>
        <pc:spChg chg="mod">
          <ac:chgData name="Mariano Scazzariello" userId="5b4057c1-b251-4d2d-9a0d-a61cabc0beaf" providerId="ADAL" clId="{E3E62BC9-A41E-7940-BDFF-FB6190C27570}" dt="2022-10-19T14:22:11.245" v="3251"/>
          <ac:spMkLst>
            <pc:docMk/>
            <pc:sldMk cId="4058160657" sldId="346"/>
            <ac:spMk id="97" creationId="{160DC253-FAFF-18F4-9B13-EC77CD2C8932}"/>
          </ac:spMkLst>
        </pc:spChg>
        <pc:spChg chg="mod">
          <ac:chgData name="Mariano Scazzariello" userId="5b4057c1-b251-4d2d-9a0d-a61cabc0beaf" providerId="ADAL" clId="{E3E62BC9-A41E-7940-BDFF-FB6190C27570}" dt="2022-10-19T14:22:11.245" v="3251"/>
          <ac:spMkLst>
            <pc:docMk/>
            <pc:sldMk cId="4058160657" sldId="346"/>
            <ac:spMk id="98" creationId="{2FAE9FF1-C2B3-AFE9-8514-4ACF2B96E7B5}"/>
          </ac:spMkLst>
        </pc:spChg>
        <pc:grpChg chg="add del mod">
          <ac:chgData name="Mariano Scazzariello" userId="5b4057c1-b251-4d2d-9a0d-a61cabc0beaf" providerId="ADAL" clId="{E3E62BC9-A41E-7940-BDFF-FB6190C27570}" dt="2022-10-19T14:22:06.114" v="3250" actId="478"/>
          <ac:grpSpMkLst>
            <pc:docMk/>
            <pc:sldMk cId="4058160657" sldId="346"/>
            <ac:grpSpMk id="52" creationId="{78333E6C-48E7-921D-7179-82E1F22C209A}"/>
          </ac:grpSpMkLst>
        </pc:grpChg>
        <pc:grpChg chg="add del mod">
          <ac:chgData name="Mariano Scazzariello" userId="5b4057c1-b251-4d2d-9a0d-a61cabc0beaf" providerId="ADAL" clId="{E3E62BC9-A41E-7940-BDFF-FB6190C27570}" dt="2022-10-19T14:22:05.527" v="3249" actId="478"/>
          <ac:grpSpMkLst>
            <pc:docMk/>
            <pc:sldMk cId="4058160657" sldId="346"/>
            <ac:grpSpMk id="71" creationId="{288C6C2F-24AE-1FF7-0CD5-D269E9FB1D9C}"/>
          </ac:grpSpMkLst>
        </pc:grpChg>
        <pc:grpChg chg="add mod">
          <ac:chgData name="Mariano Scazzariello" userId="5b4057c1-b251-4d2d-9a0d-a61cabc0beaf" providerId="ADAL" clId="{E3E62BC9-A41E-7940-BDFF-FB6190C27570}" dt="2022-10-19T14:22:11.245" v="3251"/>
          <ac:grpSpMkLst>
            <pc:docMk/>
            <pc:sldMk cId="4058160657" sldId="346"/>
            <ac:grpSpMk id="90" creationId="{6997D9F6-E348-5BC9-683B-7BF356A00E28}"/>
          </ac:grpSpMkLst>
        </pc:grpChg>
        <pc:grpChg chg="add mod">
          <ac:chgData name="Mariano Scazzariello" userId="5b4057c1-b251-4d2d-9a0d-a61cabc0beaf" providerId="ADAL" clId="{E3E62BC9-A41E-7940-BDFF-FB6190C27570}" dt="2022-10-19T14:22:11.245" v="3251"/>
          <ac:grpSpMkLst>
            <pc:docMk/>
            <pc:sldMk cId="4058160657" sldId="346"/>
            <ac:grpSpMk id="94" creationId="{B248DB88-C06F-4C21-49F6-D5BE64E7D17A}"/>
          </ac:grpSpMkLst>
        </pc:grpChg>
        <pc:grpChg chg="del">
          <ac:chgData name="Mariano Scazzariello" userId="5b4057c1-b251-4d2d-9a0d-a61cabc0beaf" providerId="ADAL" clId="{E3E62BC9-A41E-7940-BDFF-FB6190C27570}" dt="2022-10-19T14:21:29.844" v="3229" actId="478"/>
          <ac:grpSpMkLst>
            <pc:docMk/>
            <pc:sldMk cId="4058160657" sldId="346"/>
            <ac:grpSpMk id="112" creationId="{29A14711-1B31-88B2-FA5F-9F76AE5FC86F}"/>
          </ac:grpSpMkLst>
        </pc:grpChg>
        <pc:grpChg chg="del">
          <ac:chgData name="Mariano Scazzariello" userId="5b4057c1-b251-4d2d-9a0d-a61cabc0beaf" providerId="ADAL" clId="{E3E62BC9-A41E-7940-BDFF-FB6190C27570}" dt="2022-10-19T14:21:22.821" v="3223" actId="478"/>
          <ac:grpSpMkLst>
            <pc:docMk/>
            <pc:sldMk cId="4058160657" sldId="346"/>
            <ac:grpSpMk id="122" creationId="{69BB56CB-B70D-532A-E420-0BFBD4E04C98}"/>
          </ac:grpSpMkLst>
        </pc:grpChg>
        <pc:picChg chg="mod">
          <ac:chgData name="Mariano Scazzariello" userId="5b4057c1-b251-4d2d-9a0d-a61cabc0beaf" providerId="ADAL" clId="{E3E62BC9-A41E-7940-BDFF-FB6190C27570}" dt="2022-10-19T14:21:41.422" v="3230"/>
          <ac:picMkLst>
            <pc:docMk/>
            <pc:sldMk cId="4058160657" sldId="346"/>
            <ac:picMk id="60" creationId="{C4E21945-066C-1D49-F9D8-58B6D053A6C9}"/>
          </ac:picMkLst>
        </pc:picChg>
        <pc:picChg chg="mod">
          <ac:chgData name="Mariano Scazzariello" userId="5b4057c1-b251-4d2d-9a0d-a61cabc0beaf" providerId="ADAL" clId="{E3E62BC9-A41E-7940-BDFF-FB6190C27570}" dt="2022-10-19T14:22:11.245" v="3251"/>
          <ac:picMkLst>
            <pc:docMk/>
            <pc:sldMk cId="4058160657" sldId="346"/>
            <ac:picMk id="91" creationId="{96899A55-E851-F757-A223-BB7C1748B3FE}"/>
          </ac:picMkLst>
        </pc:picChg>
        <pc:cxnChg chg="add del mod">
          <ac:chgData name="Mariano Scazzariello" userId="5b4057c1-b251-4d2d-9a0d-a61cabc0beaf" providerId="ADAL" clId="{E3E62BC9-A41E-7940-BDFF-FB6190C27570}" dt="2022-10-19T14:21:26.712" v="3227" actId="478"/>
          <ac:cxnSpMkLst>
            <pc:docMk/>
            <pc:sldMk cId="4058160657" sldId="346"/>
            <ac:cxnSpMk id="7" creationId="{0F6CEDB2-6148-998C-A425-C3472F912F4E}"/>
          </ac:cxnSpMkLst>
        </pc:cxnChg>
        <pc:cxnChg chg="add mod">
          <ac:chgData name="Mariano Scazzariello" userId="5b4057c1-b251-4d2d-9a0d-a61cabc0beaf" providerId="ADAL" clId="{E3E62BC9-A41E-7940-BDFF-FB6190C27570}" dt="2022-10-19T14:19:29.326" v="3119" actId="1036"/>
          <ac:cxnSpMkLst>
            <pc:docMk/>
            <pc:sldMk cId="4058160657" sldId="346"/>
            <ac:cxnSpMk id="9" creationId="{2F3B1FC2-0263-FEF4-295F-2B4BC05776A0}"/>
          </ac:cxnSpMkLst>
        </pc:cxnChg>
        <pc:cxnChg chg="del mod">
          <ac:chgData name="Mariano Scazzariello" userId="5b4057c1-b251-4d2d-9a0d-a61cabc0beaf" providerId="ADAL" clId="{E3E62BC9-A41E-7940-BDFF-FB6190C27570}" dt="2022-10-19T14:19:47.093" v="3134" actId="478"/>
          <ac:cxnSpMkLst>
            <pc:docMk/>
            <pc:sldMk cId="4058160657" sldId="346"/>
            <ac:cxnSpMk id="13" creationId="{2B510095-4273-C7EA-EC4F-2368C424BD3B}"/>
          </ac:cxnSpMkLst>
        </pc:cxnChg>
        <pc:cxnChg chg="add mod">
          <ac:chgData name="Mariano Scazzariello" userId="5b4057c1-b251-4d2d-9a0d-a61cabc0beaf" providerId="ADAL" clId="{E3E62BC9-A41E-7940-BDFF-FB6190C27570}" dt="2022-10-19T14:19:50.982" v="3142" actId="1035"/>
          <ac:cxnSpMkLst>
            <pc:docMk/>
            <pc:sldMk cId="4058160657" sldId="346"/>
            <ac:cxnSpMk id="14" creationId="{894D8F49-F628-8AE8-98E7-C0AC5211C5E3}"/>
          </ac:cxnSpMkLst>
        </pc:cxnChg>
        <pc:cxnChg chg="del mod">
          <ac:chgData name="Mariano Scazzariello" userId="5b4057c1-b251-4d2d-9a0d-a61cabc0beaf" providerId="ADAL" clId="{E3E62BC9-A41E-7940-BDFF-FB6190C27570}" dt="2022-10-19T14:20:13.124" v="3164" actId="478"/>
          <ac:cxnSpMkLst>
            <pc:docMk/>
            <pc:sldMk cId="4058160657" sldId="346"/>
            <ac:cxnSpMk id="16" creationId="{E833630E-AEBA-DE87-7916-336BE6E432D2}"/>
          </ac:cxnSpMkLst>
        </pc:cxnChg>
        <pc:cxnChg chg="add mod">
          <ac:chgData name="Mariano Scazzariello" userId="5b4057c1-b251-4d2d-9a0d-a61cabc0beaf" providerId="ADAL" clId="{E3E62BC9-A41E-7940-BDFF-FB6190C27570}" dt="2022-10-19T14:20:20.806" v="3175" actId="1035"/>
          <ac:cxnSpMkLst>
            <pc:docMk/>
            <pc:sldMk cId="4058160657" sldId="346"/>
            <ac:cxnSpMk id="22" creationId="{32AEEE4D-2D7E-DAFE-E0AA-924D98C3D52F}"/>
          </ac:cxnSpMkLst>
        </pc:cxnChg>
        <pc:cxnChg chg="add del mod">
          <ac:chgData name="Mariano Scazzariello" userId="5b4057c1-b251-4d2d-9a0d-a61cabc0beaf" providerId="ADAL" clId="{E3E62BC9-A41E-7940-BDFF-FB6190C27570}" dt="2022-10-19T14:17:33.958" v="2999" actId="478"/>
          <ac:cxnSpMkLst>
            <pc:docMk/>
            <pc:sldMk cId="4058160657" sldId="346"/>
            <ac:cxnSpMk id="23" creationId="{72601C9C-F553-D499-6893-FDFBEFF3CBD6}"/>
          </ac:cxnSpMkLst>
        </pc:cxnChg>
        <pc:cxnChg chg="add del mod">
          <ac:chgData name="Mariano Scazzariello" userId="5b4057c1-b251-4d2d-9a0d-a61cabc0beaf" providerId="ADAL" clId="{E3E62BC9-A41E-7940-BDFF-FB6190C27570}" dt="2022-10-19T14:21:24.415" v="3225" actId="478"/>
          <ac:cxnSpMkLst>
            <pc:docMk/>
            <pc:sldMk cId="4058160657" sldId="346"/>
            <ac:cxnSpMk id="27" creationId="{D3BB8317-0763-A5C2-62F8-5CD7D997BB9D}"/>
          </ac:cxnSpMkLst>
        </pc:cxnChg>
        <pc:cxnChg chg="add del mod">
          <ac:chgData name="Mariano Scazzariello" userId="5b4057c1-b251-4d2d-9a0d-a61cabc0beaf" providerId="ADAL" clId="{E3E62BC9-A41E-7940-BDFF-FB6190C27570}" dt="2022-10-19T14:18:36.425" v="3041" actId="478"/>
          <ac:cxnSpMkLst>
            <pc:docMk/>
            <pc:sldMk cId="4058160657" sldId="346"/>
            <ac:cxnSpMk id="32" creationId="{A1EC5420-DA30-82F5-C3F2-22A91E6CFB9E}"/>
          </ac:cxnSpMkLst>
        </pc:cxnChg>
        <pc:cxnChg chg="add del mod">
          <ac:chgData name="Mariano Scazzariello" userId="5b4057c1-b251-4d2d-9a0d-a61cabc0beaf" providerId="ADAL" clId="{E3E62BC9-A41E-7940-BDFF-FB6190C27570}" dt="2022-10-19T14:21:25.943" v="3226" actId="478"/>
          <ac:cxnSpMkLst>
            <pc:docMk/>
            <pc:sldMk cId="4058160657" sldId="346"/>
            <ac:cxnSpMk id="36" creationId="{9F8F6430-7152-CC11-339C-E06F73390CDC}"/>
          </ac:cxnSpMkLst>
        </pc:cxnChg>
        <pc:cxnChg chg="add mod">
          <ac:chgData name="Mariano Scazzariello" userId="5b4057c1-b251-4d2d-9a0d-a61cabc0beaf" providerId="ADAL" clId="{E3E62BC9-A41E-7940-BDFF-FB6190C27570}" dt="2022-10-19T14:23:10.029" v="3273" actId="1035"/>
          <ac:cxnSpMkLst>
            <pc:docMk/>
            <pc:sldMk cId="4058160657" sldId="346"/>
            <ac:cxnSpMk id="43" creationId="{53580E90-77CB-596D-FD31-92347C23A5AE}"/>
          </ac:cxnSpMkLst>
        </pc:cxnChg>
        <pc:cxnChg chg="add mod">
          <ac:chgData name="Mariano Scazzariello" userId="5b4057c1-b251-4d2d-9a0d-a61cabc0beaf" providerId="ADAL" clId="{E3E62BC9-A41E-7940-BDFF-FB6190C27570}" dt="2022-10-19T14:20:04.539" v="3150" actId="692"/>
          <ac:cxnSpMkLst>
            <pc:docMk/>
            <pc:sldMk cId="4058160657" sldId="346"/>
            <ac:cxnSpMk id="44" creationId="{F38E607D-3372-AA08-53CB-017144BF3DA5}"/>
          </ac:cxnSpMkLst>
        </pc:cxnChg>
        <pc:cxnChg chg="add mod">
          <ac:chgData name="Mariano Scazzariello" userId="5b4057c1-b251-4d2d-9a0d-a61cabc0beaf" providerId="ADAL" clId="{E3E62BC9-A41E-7940-BDFF-FB6190C27570}" dt="2022-10-19T14:20:28.053" v="3178" actId="692"/>
          <ac:cxnSpMkLst>
            <pc:docMk/>
            <pc:sldMk cId="4058160657" sldId="346"/>
            <ac:cxnSpMk id="47" creationId="{E81EAAEA-1E52-7FB5-74AB-E8A63C5F6DAE}"/>
          </ac:cxnSpMkLst>
        </pc:cxnChg>
        <pc:cxnChg chg="add del mod">
          <ac:chgData name="Mariano Scazzariello" userId="5b4057c1-b251-4d2d-9a0d-a61cabc0beaf" providerId="ADAL" clId="{E3E62BC9-A41E-7940-BDFF-FB6190C27570}" dt="2022-10-19T14:21:23.602" v="3224" actId="478"/>
          <ac:cxnSpMkLst>
            <pc:docMk/>
            <pc:sldMk cId="4058160657" sldId="346"/>
            <ac:cxnSpMk id="48" creationId="{2CC6146A-63F0-45C3-10A5-4DBFF271CFA2}"/>
          </ac:cxnSpMkLst>
        </pc:cxnChg>
        <pc:cxnChg chg="del mod">
          <ac:chgData name="Mariano Scazzariello" userId="5b4057c1-b251-4d2d-9a0d-a61cabc0beaf" providerId="ADAL" clId="{E3E62BC9-A41E-7940-BDFF-FB6190C27570}" dt="2022-10-19T14:19:16.087" v="3093" actId="478"/>
          <ac:cxnSpMkLst>
            <pc:docMk/>
            <pc:sldMk cId="4058160657" sldId="346"/>
            <ac:cxnSpMk id="50" creationId="{CD987193-E361-F5EF-92B5-05B309C7A337}"/>
          </ac:cxnSpMkLst>
        </pc:cxnChg>
        <pc:cxnChg chg="add mod">
          <ac:chgData name="Mariano Scazzariello" userId="5b4057c1-b251-4d2d-9a0d-a61cabc0beaf" providerId="ADAL" clId="{E3E62BC9-A41E-7940-BDFF-FB6190C27570}" dt="2022-10-19T14:22:24.137" v="3264" actId="1037"/>
          <ac:cxnSpMkLst>
            <pc:docMk/>
            <pc:sldMk cId="4058160657" sldId="346"/>
            <ac:cxnSpMk id="76" creationId="{A9B7C887-A0EE-C9F1-066D-D0B9EBD95698}"/>
          </ac:cxnSpMkLst>
        </pc:cxnChg>
        <pc:cxnChg chg="del mod">
          <ac:chgData name="Mariano Scazzariello" userId="5b4057c1-b251-4d2d-9a0d-a61cabc0beaf" providerId="ADAL" clId="{E3E62BC9-A41E-7940-BDFF-FB6190C27570}" dt="2022-10-19T14:18:24.167" v="3024" actId="478"/>
          <ac:cxnSpMkLst>
            <pc:docMk/>
            <pc:sldMk cId="4058160657" sldId="346"/>
            <ac:cxnSpMk id="88" creationId="{6EDF4C02-E9B2-EC7D-1E7F-02AE2E3B80E2}"/>
          </ac:cxnSpMkLst>
        </pc:cxnChg>
        <pc:cxnChg chg="del mod">
          <ac:chgData name="Mariano Scazzariello" userId="5b4057c1-b251-4d2d-9a0d-a61cabc0beaf" providerId="ADAL" clId="{E3E62BC9-A41E-7940-BDFF-FB6190C27570}" dt="2022-10-19T14:20:36.167" v="3192" actId="478"/>
          <ac:cxnSpMkLst>
            <pc:docMk/>
            <pc:sldMk cId="4058160657" sldId="346"/>
            <ac:cxnSpMk id="93" creationId="{5F23E2C5-E2A5-07A6-9692-1FB0D3392F7A}"/>
          </ac:cxnSpMkLst>
        </pc:cxnChg>
        <pc:cxnChg chg="add mod">
          <ac:chgData name="Mariano Scazzariello" userId="5b4057c1-b251-4d2d-9a0d-a61cabc0beaf" providerId="ADAL" clId="{E3E62BC9-A41E-7940-BDFF-FB6190C27570}" dt="2022-10-19T14:22:28.852" v="3265" actId="692"/>
          <ac:cxnSpMkLst>
            <pc:docMk/>
            <pc:sldMk cId="4058160657" sldId="346"/>
            <ac:cxnSpMk id="100" creationId="{42DA1F07-2721-8764-C8C2-B08689807A95}"/>
          </ac:cxnSpMkLst>
        </pc:cxnChg>
        <pc:cxnChg chg="add mod">
          <ac:chgData name="Mariano Scazzariello" userId="5b4057c1-b251-4d2d-9a0d-a61cabc0beaf" providerId="ADAL" clId="{E3E62BC9-A41E-7940-BDFF-FB6190C27570}" dt="2022-10-19T14:22:43.859" v="3272" actId="14100"/>
          <ac:cxnSpMkLst>
            <pc:docMk/>
            <pc:sldMk cId="4058160657" sldId="346"/>
            <ac:cxnSpMk id="101" creationId="{66B5BF5B-1BD5-B4E1-2839-4186CA6CED5D}"/>
          </ac:cxnSpMkLst>
        </pc:cxnChg>
        <pc:cxnChg chg="add mod">
          <ac:chgData name="Mariano Scazzariello" userId="5b4057c1-b251-4d2d-9a0d-a61cabc0beaf" providerId="ADAL" clId="{E3E62BC9-A41E-7940-BDFF-FB6190C27570}" dt="2022-10-19T14:22:43.859" v="3272" actId="14100"/>
          <ac:cxnSpMkLst>
            <pc:docMk/>
            <pc:sldMk cId="4058160657" sldId="346"/>
            <ac:cxnSpMk id="102" creationId="{72474DAA-3892-C6F1-A034-EDCE5BE0E156}"/>
          </ac:cxnSpMkLst>
        </pc:cxnChg>
      </pc:sldChg>
      <pc:sldChg chg="addSp modSp add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209226797" sldId="347"/>
        </pc:sldMkLst>
        <pc:picChg chg="add mod">
          <ac:chgData name="Mariano Scazzariello" userId="5b4057c1-b251-4d2d-9a0d-a61cabc0beaf" providerId="ADAL" clId="{E3E62BC9-A41E-7940-BDFF-FB6190C27570}" dt="2022-10-19T14:24:45.493" v="3278" actId="1076"/>
          <ac:picMkLst>
            <pc:docMk/>
            <pc:sldMk cId="209226797" sldId="347"/>
            <ac:picMk id="8" creationId="{78B2BFD5-4154-5D3A-F148-4C884BB7E430}"/>
          </ac:picMkLst>
        </pc:picChg>
      </pc:sldChg>
      <pc:sldChg chg="delSp modSp add mod modShow">
        <pc:chgData name="Mariano Scazzariello" userId="5b4057c1-b251-4d2d-9a0d-a61cabc0beaf" providerId="ADAL" clId="{E3E62BC9-A41E-7940-BDFF-FB6190C27570}" dt="2022-10-20T16:19:19.878" v="4706" actId="729"/>
        <pc:sldMkLst>
          <pc:docMk/>
          <pc:sldMk cId="1088289774" sldId="348"/>
        </pc:sldMkLst>
        <pc:cxnChg chg="del mod">
          <ac:chgData name="Mariano Scazzariello" userId="5b4057c1-b251-4d2d-9a0d-a61cabc0beaf" providerId="ADAL" clId="{E3E62BC9-A41E-7940-BDFF-FB6190C27570}" dt="2022-10-19T14:25:22.101" v="3283" actId="478"/>
          <ac:cxnSpMkLst>
            <pc:docMk/>
            <pc:sldMk cId="1088289774" sldId="348"/>
            <ac:cxnSpMk id="9" creationId="{2F3B1FC2-0263-FEF4-295F-2B4BC05776A0}"/>
          </ac:cxnSpMkLst>
        </pc:cxnChg>
        <pc:cxnChg chg="mod">
          <ac:chgData name="Mariano Scazzariello" userId="5b4057c1-b251-4d2d-9a0d-a61cabc0beaf" providerId="ADAL" clId="{E3E62BC9-A41E-7940-BDFF-FB6190C27570}" dt="2022-10-19T14:25:47.240" v="3290" actId="692"/>
          <ac:cxnSpMkLst>
            <pc:docMk/>
            <pc:sldMk cId="1088289774" sldId="348"/>
            <ac:cxnSpMk id="12" creationId="{A74AF6F5-9FA2-C850-D350-5DC68C450DD8}"/>
          </ac:cxnSpMkLst>
        </pc:cxnChg>
        <pc:cxnChg chg="del">
          <ac:chgData name="Mariano Scazzariello" userId="5b4057c1-b251-4d2d-9a0d-a61cabc0beaf" providerId="ADAL" clId="{E3E62BC9-A41E-7940-BDFF-FB6190C27570}" dt="2022-10-19T14:25:50.967" v="3291" actId="478"/>
          <ac:cxnSpMkLst>
            <pc:docMk/>
            <pc:sldMk cId="1088289774" sldId="348"/>
            <ac:cxnSpMk id="14" creationId="{894D8F49-F628-8AE8-98E7-C0AC5211C5E3}"/>
          </ac:cxnSpMkLst>
        </pc:cxnChg>
        <pc:cxnChg chg="del">
          <ac:chgData name="Mariano Scazzariello" userId="5b4057c1-b251-4d2d-9a0d-a61cabc0beaf" providerId="ADAL" clId="{E3E62BC9-A41E-7940-BDFF-FB6190C27570}" dt="2022-10-19T14:25:51.893" v="3292" actId="478"/>
          <ac:cxnSpMkLst>
            <pc:docMk/>
            <pc:sldMk cId="1088289774" sldId="348"/>
            <ac:cxnSpMk id="22" creationId="{32AEEE4D-2D7E-DAFE-E0AA-924D98C3D52F}"/>
          </ac:cxnSpMkLst>
        </pc:cxnChg>
        <pc:cxnChg chg="mod">
          <ac:chgData name="Mariano Scazzariello" userId="5b4057c1-b251-4d2d-9a0d-a61cabc0beaf" providerId="ADAL" clId="{E3E62BC9-A41E-7940-BDFF-FB6190C27570}" dt="2022-10-19T14:25:41.302" v="3288" actId="692"/>
          <ac:cxnSpMkLst>
            <pc:docMk/>
            <pc:sldMk cId="1088289774" sldId="348"/>
            <ac:cxnSpMk id="26" creationId="{910BFC42-D7AE-3448-5095-56743FE88F96}"/>
          </ac:cxnSpMkLst>
        </pc:cxnChg>
        <pc:cxnChg chg="mod">
          <ac:chgData name="Mariano Scazzariello" userId="5b4057c1-b251-4d2d-9a0d-a61cabc0beaf" providerId="ADAL" clId="{E3E62BC9-A41E-7940-BDFF-FB6190C27570}" dt="2022-10-19T14:26:05.630" v="3299" actId="14100"/>
          <ac:cxnSpMkLst>
            <pc:docMk/>
            <pc:sldMk cId="1088289774" sldId="348"/>
            <ac:cxnSpMk id="43" creationId="{53580E90-77CB-596D-FD31-92347C23A5AE}"/>
          </ac:cxnSpMkLst>
        </pc:cxnChg>
        <pc:cxnChg chg="mod">
          <ac:chgData name="Mariano Scazzariello" userId="5b4057c1-b251-4d2d-9a0d-a61cabc0beaf" providerId="ADAL" clId="{E3E62BC9-A41E-7940-BDFF-FB6190C27570}" dt="2022-10-19T14:26:01.978" v="3297" actId="14100"/>
          <ac:cxnSpMkLst>
            <pc:docMk/>
            <pc:sldMk cId="1088289774" sldId="348"/>
            <ac:cxnSpMk id="44" creationId="{F38E607D-3372-AA08-53CB-017144BF3DA5}"/>
          </ac:cxnSpMkLst>
        </pc:cxnChg>
        <pc:cxnChg chg="mod">
          <ac:chgData name="Mariano Scazzariello" userId="5b4057c1-b251-4d2d-9a0d-a61cabc0beaf" providerId="ADAL" clId="{E3E62BC9-A41E-7940-BDFF-FB6190C27570}" dt="2022-10-19T14:25:32.580" v="3285" actId="692"/>
          <ac:cxnSpMkLst>
            <pc:docMk/>
            <pc:sldMk cId="1088289774" sldId="348"/>
            <ac:cxnSpMk id="46" creationId="{BBB6CC64-ED5C-458A-7891-248B7968A7DA}"/>
          </ac:cxnSpMkLst>
        </pc:cxnChg>
        <pc:cxnChg chg="mod">
          <ac:chgData name="Mariano Scazzariello" userId="5b4057c1-b251-4d2d-9a0d-a61cabc0beaf" providerId="ADAL" clId="{E3E62BC9-A41E-7940-BDFF-FB6190C27570}" dt="2022-10-19T14:25:56.213" v="3294" actId="14100"/>
          <ac:cxnSpMkLst>
            <pc:docMk/>
            <pc:sldMk cId="1088289774" sldId="348"/>
            <ac:cxnSpMk id="47" creationId="{E81EAAEA-1E52-7FB5-74AB-E8A63C5F6DAE}"/>
          </ac:cxnSpMkLst>
        </pc:cxnChg>
        <pc:cxnChg chg="mod">
          <ac:chgData name="Mariano Scazzariello" userId="5b4057c1-b251-4d2d-9a0d-a61cabc0beaf" providerId="ADAL" clId="{E3E62BC9-A41E-7940-BDFF-FB6190C27570}" dt="2022-10-19T14:25:20.176" v="3282" actId="692"/>
          <ac:cxnSpMkLst>
            <pc:docMk/>
            <pc:sldMk cId="1088289774" sldId="348"/>
            <ac:cxnSpMk id="54" creationId="{867B2762-B2FB-360F-F7D2-967D7F4CFBB7}"/>
          </ac:cxnSpMkLst>
        </pc:cxnChg>
      </pc:sldChg>
      <pc:sldChg chg="addSp delSp modSp add mod ord">
        <pc:chgData name="Mariano Scazzariello" userId="5b4057c1-b251-4d2d-9a0d-a61cabc0beaf" providerId="ADAL" clId="{E3E62BC9-A41E-7940-BDFF-FB6190C27570}" dt="2022-10-20T15:46:46.998" v="4420"/>
        <pc:sldMkLst>
          <pc:docMk/>
          <pc:sldMk cId="2491337959" sldId="349"/>
        </pc:sldMkLst>
        <pc:spChg chg="mod">
          <ac:chgData name="Mariano Scazzariello" userId="5b4057c1-b251-4d2d-9a0d-a61cabc0beaf" providerId="ADAL" clId="{E3E62BC9-A41E-7940-BDFF-FB6190C27570}" dt="2022-10-20T13:17:33.779" v="3630" actId="20577"/>
          <ac:spMkLst>
            <pc:docMk/>
            <pc:sldMk cId="2491337959" sldId="349"/>
            <ac:spMk id="2" creationId="{372BA442-DA9E-1D47-8EBF-0C4F4244A795}"/>
          </ac:spMkLst>
        </pc:spChg>
        <pc:spChg chg="mod">
          <ac:chgData name="Mariano Scazzariello" userId="5b4057c1-b251-4d2d-9a0d-a61cabc0beaf" providerId="ADAL" clId="{E3E62BC9-A41E-7940-BDFF-FB6190C27570}" dt="2022-10-20T15:24:40.417" v="4389" actId="1036"/>
          <ac:spMkLst>
            <pc:docMk/>
            <pc:sldMk cId="2491337959" sldId="349"/>
            <ac:spMk id="3" creationId="{D29FDD29-CE32-8AC7-5D1F-F3D1F7E96E50}"/>
          </ac:spMkLst>
        </pc:spChg>
        <pc:spChg chg="del">
          <ac:chgData name="Mariano Scazzariello" userId="5b4057c1-b251-4d2d-9a0d-a61cabc0beaf" providerId="ADAL" clId="{E3E62BC9-A41E-7940-BDFF-FB6190C27570}" dt="2022-10-20T15:04:26.176" v="3847" actId="478"/>
          <ac:spMkLst>
            <pc:docMk/>
            <pc:sldMk cId="2491337959" sldId="349"/>
            <ac:spMk id="5" creationId="{8EE5B853-2368-053A-C33F-A1B9EEC7196D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6" creationId="{EEBC937A-F0EA-FF7F-83F6-BADE29CCE45B}"/>
          </ac:spMkLst>
        </pc:spChg>
        <pc:spChg chg="mod">
          <ac:chgData name="Mariano Scazzariello" userId="5b4057c1-b251-4d2d-9a0d-a61cabc0beaf" providerId="ADAL" clId="{E3E62BC9-A41E-7940-BDFF-FB6190C27570}" dt="2022-10-20T15:16:54.294" v="3979" actId="1076"/>
          <ac:spMkLst>
            <pc:docMk/>
            <pc:sldMk cId="2491337959" sldId="349"/>
            <ac:spMk id="8" creationId="{82513932-E7B4-CBD0-9C8E-46C69DE15E68}"/>
          </ac:spMkLst>
        </pc:spChg>
        <pc:spChg chg="del mod">
          <ac:chgData name="Mariano Scazzariello" userId="5b4057c1-b251-4d2d-9a0d-a61cabc0beaf" providerId="ADAL" clId="{E3E62BC9-A41E-7940-BDFF-FB6190C27570}" dt="2022-10-20T15:16:39.178" v="3974" actId="478"/>
          <ac:spMkLst>
            <pc:docMk/>
            <pc:sldMk cId="2491337959" sldId="349"/>
            <ac:spMk id="9" creationId="{D9A8E25E-4BD1-DF6A-5C8E-3B8D00DC2A78}"/>
          </ac:spMkLst>
        </pc:spChg>
        <pc:spChg chg="del mod">
          <ac:chgData name="Mariano Scazzariello" userId="5b4057c1-b251-4d2d-9a0d-a61cabc0beaf" providerId="ADAL" clId="{E3E62BC9-A41E-7940-BDFF-FB6190C27570}" dt="2022-10-20T15:16:36.529" v="3971" actId="478"/>
          <ac:spMkLst>
            <pc:docMk/>
            <pc:sldMk cId="2491337959" sldId="349"/>
            <ac:spMk id="10" creationId="{45C4F66C-4AAF-258E-D474-30FD11B8C2DF}"/>
          </ac:spMkLst>
        </pc:spChg>
        <pc:spChg chg="del mod">
          <ac:chgData name="Mariano Scazzariello" userId="5b4057c1-b251-4d2d-9a0d-a61cabc0beaf" providerId="ADAL" clId="{E3E62BC9-A41E-7940-BDFF-FB6190C27570}" dt="2022-10-20T14:52:21.410" v="3736" actId="478"/>
          <ac:spMkLst>
            <pc:docMk/>
            <pc:sldMk cId="2491337959" sldId="349"/>
            <ac:spMk id="11" creationId="{2D48BE47-EF46-414C-AEDB-CD86379A8D20}"/>
          </ac:spMkLst>
        </pc:spChg>
        <pc:spChg chg="mod">
          <ac:chgData name="Mariano Scazzariello" userId="5b4057c1-b251-4d2d-9a0d-a61cabc0beaf" providerId="ADAL" clId="{E3E62BC9-A41E-7940-BDFF-FB6190C27570}" dt="2022-10-20T14:56:22.973" v="3787" actId="14100"/>
          <ac:spMkLst>
            <pc:docMk/>
            <pc:sldMk cId="2491337959" sldId="349"/>
            <ac:spMk id="15" creationId="{72D6BCEE-1533-8D3B-D155-61CF2F0A9E6B}"/>
          </ac:spMkLst>
        </pc:spChg>
        <pc:spChg chg="mod">
          <ac:chgData name="Mariano Scazzariello" userId="5b4057c1-b251-4d2d-9a0d-a61cabc0beaf" providerId="ADAL" clId="{E3E62BC9-A41E-7940-BDFF-FB6190C27570}" dt="2022-10-20T15:06:09.468" v="3881" actId="1076"/>
          <ac:spMkLst>
            <pc:docMk/>
            <pc:sldMk cId="2491337959" sldId="349"/>
            <ac:spMk id="18" creationId="{AFA3546E-B8A2-C05B-0675-95259204763A}"/>
          </ac:spMkLst>
        </pc:spChg>
        <pc:spChg chg="mod">
          <ac:chgData name="Mariano Scazzariello" userId="5b4057c1-b251-4d2d-9a0d-a61cabc0beaf" providerId="ADAL" clId="{E3E62BC9-A41E-7940-BDFF-FB6190C27570}" dt="2022-10-20T15:08:23.878" v="3958" actId="1076"/>
          <ac:spMkLst>
            <pc:docMk/>
            <pc:sldMk cId="2491337959" sldId="349"/>
            <ac:spMk id="19" creationId="{121D5292-F494-C2D2-08C3-0F15D1F6A14A}"/>
          </ac:spMkLst>
        </pc:spChg>
        <pc:spChg chg="mod">
          <ac:chgData name="Mariano Scazzariello" userId="5b4057c1-b251-4d2d-9a0d-a61cabc0beaf" providerId="ADAL" clId="{E3E62BC9-A41E-7940-BDFF-FB6190C27570}" dt="2022-10-20T15:25:25.856" v="4414" actId="1035"/>
          <ac:spMkLst>
            <pc:docMk/>
            <pc:sldMk cId="2491337959" sldId="349"/>
            <ac:spMk id="20" creationId="{C864FD05-E836-0310-CC82-796F99AFA3ED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25" creationId="{BECA161E-AC08-20D7-7055-18DCA7929DF3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27" creationId="{54679A44-2059-4F8A-B767-F62F0F966ED5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28" creationId="{F75CB798-3467-04B1-0D20-6ACD20538BD8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40" creationId="{A669DD82-3AF1-5330-F069-68033B945E64}"/>
          </ac:spMkLst>
        </pc:spChg>
        <pc:spChg chg="mod">
          <ac:chgData name="Mariano Scazzariello" userId="5b4057c1-b251-4d2d-9a0d-a61cabc0beaf" providerId="ADAL" clId="{E3E62BC9-A41E-7940-BDFF-FB6190C27570}" dt="2022-10-20T15:07:02.293" v="3906" actId="1036"/>
          <ac:spMkLst>
            <pc:docMk/>
            <pc:sldMk cId="2491337959" sldId="349"/>
            <ac:spMk id="44" creationId="{7C92707D-85F0-6B54-F9C3-BDF82939B198}"/>
          </ac:spMkLst>
        </pc:spChg>
        <pc:spChg chg="mod">
          <ac:chgData name="Mariano Scazzariello" userId="5b4057c1-b251-4d2d-9a0d-a61cabc0beaf" providerId="ADAL" clId="{E3E62BC9-A41E-7940-BDFF-FB6190C27570}" dt="2022-10-20T15:25:25.856" v="4414" actId="1035"/>
          <ac:spMkLst>
            <pc:docMk/>
            <pc:sldMk cId="2491337959" sldId="349"/>
            <ac:spMk id="45" creationId="{43023DF2-6823-38D1-7034-D73004F18993}"/>
          </ac:spMkLst>
        </pc:spChg>
        <pc:spChg chg="mod">
          <ac:chgData name="Mariano Scazzariello" userId="5b4057c1-b251-4d2d-9a0d-a61cabc0beaf" providerId="ADAL" clId="{E3E62BC9-A41E-7940-BDFF-FB6190C27570}" dt="2022-10-20T15:07:02.293" v="3906" actId="1036"/>
          <ac:spMkLst>
            <pc:docMk/>
            <pc:sldMk cId="2491337959" sldId="349"/>
            <ac:spMk id="47" creationId="{51A45EF7-AD10-6F9A-B1D4-D48ECCC5500B}"/>
          </ac:spMkLst>
        </pc:spChg>
        <pc:spChg chg="mod">
          <ac:chgData name="Mariano Scazzariello" userId="5b4057c1-b251-4d2d-9a0d-a61cabc0beaf" providerId="ADAL" clId="{E3E62BC9-A41E-7940-BDFF-FB6190C27570}" dt="2022-10-20T15:07:02.293" v="3906" actId="1036"/>
          <ac:spMkLst>
            <pc:docMk/>
            <pc:sldMk cId="2491337959" sldId="349"/>
            <ac:spMk id="48" creationId="{D434BC26-629E-AD11-7CAD-F6B08F0AB078}"/>
          </ac:spMkLst>
        </pc:spChg>
        <pc:spChg chg="mod">
          <ac:chgData name="Mariano Scazzariello" userId="5b4057c1-b251-4d2d-9a0d-a61cabc0beaf" providerId="ADAL" clId="{E3E62BC9-A41E-7940-BDFF-FB6190C27570}" dt="2022-10-20T15:07:03.729" v="3911" actId="1036"/>
          <ac:spMkLst>
            <pc:docMk/>
            <pc:sldMk cId="2491337959" sldId="349"/>
            <ac:spMk id="52" creationId="{07754C77-5D49-2868-8DF9-1422EECD4ECB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55" creationId="{AA9757C7-679F-0A52-B603-34C9BA36945D}"/>
          </ac:spMkLst>
        </pc:spChg>
        <pc:spChg chg="mod">
          <ac:chgData name="Mariano Scazzariello" userId="5b4057c1-b251-4d2d-9a0d-a61cabc0beaf" providerId="ADAL" clId="{E3E62BC9-A41E-7940-BDFF-FB6190C27570}" dt="2022-10-20T15:07:03.729" v="3911" actId="1036"/>
          <ac:spMkLst>
            <pc:docMk/>
            <pc:sldMk cId="2491337959" sldId="349"/>
            <ac:spMk id="60" creationId="{3D29ACF1-567D-37BD-96D6-3F1999F27B1E}"/>
          </ac:spMkLst>
        </pc:spChg>
        <pc:spChg chg="mod">
          <ac:chgData name="Mariano Scazzariello" userId="5b4057c1-b251-4d2d-9a0d-a61cabc0beaf" providerId="ADAL" clId="{E3E62BC9-A41E-7940-BDFF-FB6190C27570}" dt="2022-10-20T15:06:20.805" v="3896" actId="1036"/>
          <ac:spMkLst>
            <pc:docMk/>
            <pc:sldMk cId="2491337959" sldId="349"/>
            <ac:spMk id="64" creationId="{41FD3EDA-C647-3BE6-5986-50C3AAEA8A36}"/>
          </ac:spMkLst>
        </pc:spChg>
        <pc:spChg chg="mod">
          <ac:chgData name="Mariano Scazzariello" userId="5b4057c1-b251-4d2d-9a0d-a61cabc0beaf" providerId="ADAL" clId="{E3E62BC9-A41E-7940-BDFF-FB6190C27570}" dt="2022-10-20T15:06:20.805" v="3896" actId="1036"/>
          <ac:spMkLst>
            <pc:docMk/>
            <pc:sldMk cId="2491337959" sldId="349"/>
            <ac:spMk id="68" creationId="{FCA8A059-0103-F02A-A305-EF709218A6E3}"/>
          </ac:spMkLst>
        </pc:spChg>
        <pc:spChg chg="mod">
          <ac:chgData name="Mariano Scazzariello" userId="5b4057c1-b251-4d2d-9a0d-a61cabc0beaf" providerId="ADAL" clId="{E3E62BC9-A41E-7940-BDFF-FB6190C27570}" dt="2022-10-20T15:07:03.729" v="3911" actId="1036"/>
          <ac:spMkLst>
            <pc:docMk/>
            <pc:sldMk cId="2491337959" sldId="349"/>
            <ac:spMk id="70" creationId="{BFFC901E-857E-6493-4DFF-4E00D2C0EED5}"/>
          </ac:spMkLst>
        </pc:spChg>
        <pc:spChg chg="mod">
          <ac:chgData name="Mariano Scazzariello" userId="5b4057c1-b251-4d2d-9a0d-a61cabc0beaf" providerId="ADAL" clId="{E3E62BC9-A41E-7940-BDFF-FB6190C27570}" dt="2022-10-20T15:02:12.673" v="3843" actId="1076"/>
          <ac:spMkLst>
            <pc:docMk/>
            <pc:sldMk cId="2491337959" sldId="349"/>
            <ac:spMk id="72" creationId="{F499E7EF-F629-FC34-87DD-56584FFD3C32}"/>
          </ac:spMkLst>
        </pc:spChg>
        <pc:spChg chg="mod">
          <ac:chgData name="Mariano Scazzariello" userId="5b4057c1-b251-4d2d-9a0d-a61cabc0beaf" providerId="ADAL" clId="{E3E62BC9-A41E-7940-BDFF-FB6190C27570}" dt="2022-10-20T15:02:12.673" v="3843" actId="1076"/>
          <ac:spMkLst>
            <pc:docMk/>
            <pc:sldMk cId="2491337959" sldId="349"/>
            <ac:spMk id="73" creationId="{51ED0EBC-47B1-1F6B-B087-2043800AEAC2}"/>
          </ac:spMkLst>
        </pc:spChg>
        <pc:spChg chg="mod">
          <ac:chgData name="Mariano Scazzariello" userId="5b4057c1-b251-4d2d-9a0d-a61cabc0beaf" providerId="ADAL" clId="{E3E62BC9-A41E-7940-BDFF-FB6190C27570}" dt="2022-10-20T15:02:12.673" v="3843" actId="1076"/>
          <ac:spMkLst>
            <pc:docMk/>
            <pc:sldMk cId="2491337959" sldId="349"/>
            <ac:spMk id="74" creationId="{40D89923-1AC4-55A5-B683-942D2F85207C}"/>
          </ac:spMkLst>
        </pc:spChg>
        <pc:spChg chg="mod">
          <ac:chgData name="Mariano Scazzariello" userId="5b4057c1-b251-4d2d-9a0d-a61cabc0beaf" providerId="ADAL" clId="{E3E62BC9-A41E-7940-BDFF-FB6190C27570}" dt="2022-10-20T15:18:53.496" v="4113" actId="1076"/>
          <ac:spMkLst>
            <pc:docMk/>
            <pc:sldMk cId="2491337959" sldId="349"/>
            <ac:spMk id="79" creationId="{51FC2E5A-C414-D180-CF0A-92DEFA6C7728}"/>
          </ac:spMkLst>
        </pc:spChg>
        <pc:spChg chg="mod">
          <ac:chgData name="Mariano Scazzariello" userId="5b4057c1-b251-4d2d-9a0d-a61cabc0beaf" providerId="ADAL" clId="{E3E62BC9-A41E-7940-BDFF-FB6190C27570}" dt="2022-10-20T15:18:56.432" v="4114" actId="1076"/>
          <ac:spMkLst>
            <pc:docMk/>
            <pc:sldMk cId="2491337959" sldId="349"/>
            <ac:spMk id="80" creationId="{7FBB2737-C043-BE01-DE81-CC3E6D71E84B}"/>
          </ac:spMkLst>
        </pc:spChg>
        <pc:spChg chg="mod">
          <ac:chgData name="Mariano Scazzariello" userId="5b4057c1-b251-4d2d-9a0d-a61cabc0beaf" providerId="ADAL" clId="{E3E62BC9-A41E-7940-BDFF-FB6190C27570}" dt="2022-10-20T15:07:26.999" v="3939" actId="1035"/>
          <ac:spMkLst>
            <pc:docMk/>
            <pc:sldMk cId="2491337959" sldId="349"/>
            <ac:spMk id="81" creationId="{BFDFE6F2-7C9A-E5B5-460E-656E258E26AA}"/>
          </ac:spMkLst>
        </pc:spChg>
        <pc:spChg chg="mod">
          <ac:chgData name="Mariano Scazzariello" userId="5b4057c1-b251-4d2d-9a0d-a61cabc0beaf" providerId="ADAL" clId="{E3E62BC9-A41E-7940-BDFF-FB6190C27570}" dt="2022-10-20T15:28:10.755" v="4416" actId="1076"/>
          <ac:spMkLst>
            <pc:docMk/>
            <pc:sldMk cId="2491337959" sldId="349"/>
            <ac:spMk id="82" creationId="{48BAB5A3-229B-870A-07FA-64713D85B240}"/>
          </ac:spMkLst>
        </pc:spChg>
        <pc:spChg chg="mod">
          <ac:chgData name="Mariano Scazzariello" userId="5b4057c1-b251-4d2d-9a0d-a61cabc0beaf" providerId="ADAL" clId="{E3E62BC9-A41E-7940-BDFF-FB6190C27570}" dt="2022-10-20T15:07:24.164" v="3935" actId="1038"/>
          <ac:spMkLst>
            <pc:docMk/>
            <pc:sldMk cId="2491337959" sldId="349"/>
            <ac:spMk id="83" creationId="{E59230F2-C2AA-BAA8-E641-987DFFA944A9}"/>
          </ac:spMkLst>
        </pc:spChg>
        <pc:spChg chg="mod">
          <ac:chgData name="Mariano Scazzariello" userId="5b4057c1-b251-4d2d-9a0d-a61cabc0beaf" providerId="ADAL" clId="{E3E62BC9-A41E-7940-BDFF-FB6190C27570}" dt="2022-10-20T15:25:25.856" v="4414" actId="1035"/>
          <ac:spMkLst>
            <pc:docMk/>
            <pc:sldMk cId="2491337959" sldId="349"/>
            <ac:spMk id="85" creationId="{E86429F3-6872-8D38-AC1D-D2B0AE447805}"/>
          </ac:spMkLst>
        </pc:spChg>
        <pc:spChg chg="mod">
          <ac:chgData name="Mariano Scazzariello" userId="5b4057c1-b251-4d2d-9a0d-a61cabc0beaf" providerId="ADAL" clId="{E3E62BC9-A41E-7940-BDFF-FB6190C27570}" dt="2022-10-20T15:24:08.394" v="4373" actId="1038"/>
          <ac:spMkLst>
            <pc:docMk/>
            <pc:sldMk cId="2491337959" sldId="349"/>
            <ac:spMk id="89" creationId="{C4C743C4-29E6-434E-E849-6A197BA1AC65}"/>
          </ac:spMkLst>
        </pc:spChg>
        <pc:spChg chg="add mod">
          <ac:chgData name="Mariano Scazzariello" userId="5b4057c1-b251-4d2d-9a0d-a61cabc0beaf" providerId="ADAL" clId="{E3E62BC9-A41E-7940-BDFF-FB6190C27570}" dt="2022-10-20T15:18:14.289" v="4018" actId="1076"/>
          <ac:spMkLst>
            <pc:docMk/>
            <pc:sldMk cId="2491337959" sldId="349"/>
            <ac:spMk id="98" creationId="{6C6FC014-78AE-1273-731E-E9C27E8CEBE4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100" creationId="{EA07290B-18AC-F3E5-29BE-A8855DEF76D8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101" creationId="{8017DBA6-E03C-C228-2507-0BF8FF05C31F}"/>
          </ac:spMkLst>
        </pc:spChg>
        <pc:spChg chg="mod">
          <ac:chgData name="Mariano Scazzariello" userId="5b4057c1-b251-4d2d-9a0d-a61cabc0beaf" providerId="ADAL" clId="{E3E62BC9-A41E-7940-BDFF-FB6190C27570}" dt="2022-10-20T15:07:18.650" v="3930" actId="1035"/>
          <ac:spMkLst>
            <pc:docMk/>
            <pc:sldMk cId="2491337959" sldId="349"/>
            <ac:spMk id="102" creationId="{5D5A9B5C-7A50-9FF0-DCB7-94B3116E0BDB}"/>
          </ac:spMkLst>
        </pc:spChg>
        <pc:spChg chg="mod">
          <ac:chgData name="Mariano Scazzariello" userId="5b4057c1-b251-4d2d-9a0d-a61cabc0beaf" providerId="ADAL" clId="{E3E62BC9-A41E-7940-BDFF-FB6190C27570}" dt="2022-10-20T15:25:25.856" v="4414" actId="1035"/>
          <ac:spMkLst>
            <pc:docMk/>
            <pc:sldMk cId="2491337959" sldId="349"/>
            <ac:spMk id="114" creationId="{86F1201C-6C14-12C8-416C-4BFD289709CE}"/>
          </ac:spMkLst>
        </pc:spChg>
        <pc:spChg chg="mod">
          <ac:chgData name="Mariano Scazzariello" userId="5b4057c1-b251-4d2d-9a0d-a61cabc0beaf" providerId="ADAL" clId="{E3E62BC9-A41E-7940-BDFF-FB6190C27570}" dt="2022-10-20T15:18:58.810" v="4117" actId="1037"/>
          <ac:spMkLst>
            <pc:docMk/>
            <pc:sldMk cId="2491337959" sldId="349"/>
            <ac:spMk id="115" creationId="{32A2687E-C703-E042-7209-B53E10FF0569}"/>
          </ac:spMkLst>
        </pc:spChg>
        <pc:spChg chg="mod">
          <ac:chgData name="Mariano Scazzariello" userId="5b4057c1-b251-4d2d-9a0d-a61cabc0beaf" providerId="ADAL" clId="{E3E62BC9-A41E-7940-BDFF-FB6190C27570}" dt="2022-10-20T15:19:32.079" v="4144" actId="1035"/>
          <ac:spMkLst>
            <pc:docMk/>
            <pc:sldMk cId="2491337959" sldId="349"/>
            <ac:spMk id="119" creationId="{347460A2-00D2-BA4A-C997-96CB94D556B5}"/>
          </ac:spMkLst>
        </pc:spChg>
        <pc:spChg chg="mod">
          <ac:chgData name="Mariano Scazzariello" userId="5b4057c1-b251-4d2d-9a0d-a61cabc0beaf" providerId="ADAL" clId="{E3E62BC9-A41E-7940-BDFF-FB6190C27570}" dt="2022-10-20T14:55:50.657" v="3778" actId="113"/>
          <ac:spMkLst>
            <pc:docMk/>
            <pc:sldMk cId="2491337959" sldId="349"/>
            <ac:spMk id="123" creationId="{7E830586-A4AC-35A5-FB63-291BEBAD8544}"/>
          </ac:spMkLst>
        </pc:spChg>
        <pc:spChg chg="mod">
          <ac:chgData name="Mariano Scazzariello" userId="5b4057c1-b251-4d2d-9a0d-a61cabc0beaf" providerId="ADAL" clId="{E3E62BC9-A41E-7940-BDFF-FB6190C27570}" dt="2022-10-20T15:18:37.758" v="4076" actId="1035"/>
          <ac:spMkLst>
            <pc:docMk/>
            <pc:sldMk cId="2491337959" sldId="349"/>
            <ac:spMk id="128" creationId="{57E7F467-0993-81FE-4E11-FEB69AD7590A}"/>
          </ac:spMkLst>
        </pc:spChg>
        <pc:spChg chg="mod">
          <ac:chgData name="Mariano Scazzariello" userId="5b4057c1-b251-4d2d-9a0d-a61cabc0beaf" providerId="ADAL" clId="{E3E62BC9-A41E-7940-BDFF-FB6190C27570}" dt="2022-10-20T15:25:25.856" v="4414" actId="1035"/>
          <ac:spMkLst>
            <pc:docMk/>
            <pc:sldMk cId="2491337959" sldId="349"/>
            <ac:spMk id="130" creationId="{F070F8C5-729C-B723-9787-DA5D2DFF23B0}"/>
          </ac:spMkLst>
        </pc:spChg>
        <pc:spChg chg="mod">
          <ac:chgData name="Mariano Scazzariello" userId="5b4057c1-b251-4d2d-9a0d-a61cabc0beaf" providerId="ADAL" clId="{E3E62BC9-A41E-7940-BDFF-FB6190C27570}" dt="2022-10-20T15:18:17.417" v="4022" actId="1076"/>
          <ac:spMkLst>
            <pc:docMk/>
            <pc:sldMk cId="2491337959" sldId="349"/>
            <ac:spMk id="137" creationId="{DA2B825F-29D1-6617-CBED-DF1CFC244708}"/>
          </ac:spMkLst>
        </pc:spChg>
        <pc:spChg chg="mod">
          <ac:chgData name="Mariano Scazzariello" userId="5b4057c1-b251-4d2d-9a0d-a61cabc0beaf" providerId="ADAL" clId="{E3E62BC9-A41E-7940-BDFF-FB6190C27570}" dt="2022-10-20T15:25:25.856" v="4414" actId="1035"/>
          <ac:spMkLst>
            <pc:docMk/>
            <pc:sldMk cId="2491337959" sldId="349"/>
            <ac:spMk id="141" creationId="{C01C86A7-B1CB-2CB1-A412-7D248DB00BE4}"/>
          </ac:spMkLst>
        </pc:spChg>
        <pc:spChg chg="add mod">
          <ac:chgData name="Mariano Scazzariello" userId="5b4057c1-b251-4d2d-9a0d-a61cabc0beaf" providerId="ADAL" clId="{E3E62BC9-A41E-7940-BDFF-FB6190C27570}" dt="2022-10-20T15:22:56.481" v="4271" actId="1036"/>
          <ac:spMkLst>
            <pc:docMk/>
            <pc:sldMk cId="2491337959" sldId="349"/>
            <ac:spMk id="146" creationId="{10DD13A4-CF63-FAC7-F116-24DBF7926AFD}"/>
          </ac:spMkLst>
        </pc:spChg>
        <pc:grpChg chg="add del mod">
          <ac:chgData name="Mariano Scazzariello" userId="5b4057c1-b251-4d2d-9a0d-a61cabc0beaf" providerId="ADAL" clId="{E3E62BC9-A41E-7940-BDFF-FB6190C27570}" dt="2022-10-20T15:16:39.178" v="3974" actId="478"/>
          <ac:grpSpMkLst>
            <pc:docMk/>
            <pc:sldMk cId="2491337959" sldId="349"/>
            <ac:grpSpMk id="7" creationId="{7A62929B-C04A-0058-29EE-EF50DFC86695}"/>
          </ac:grpSpMkLst>
        </pc:grpChg>
        <pc:grpChg chg="add del mod">
          <ac:chgData name="Mariano Scazzariello" userId="5b4057c1-b251-4d2d-9a0d-a61cabc0beaf" providerId="ADAL" clId="{E3E62BC9-A41E-7940-BDFF-FB6190C27570}" dt="2022-10-20T15:17:42.982" v="3993" actId="478"/>
          <ac:grpSpMkLst>
            <pc:docMk/>
            <pc:sldMk cId="2491337959" sldId="349"/>
            <ac:grpSpMk id="24" creationId="{3D9792B0-22CF-F57F-4717-AC2855AD5E53}"/>
          </ac:grpSpMkLst>
        </pc:grpChg>
        <pc:grpChg chg="mod">
          <ac:chgData name="Mariano Scazzariello" userId="5b4057c1-b251-4d2d-9a0d-a61cabc0beaf" providerId="ADAL" clId="{E3E62BC9-A41E-7940-BDFF-FB6190C27570}" dt="2022-10-20T15:22:07.885" v="4235" actId="1036"/>
          <ac:grpSpMkLst>
            <pc:docMk/>
            <pc:sldMk cId="2491337959" sldId="349"/>
            <ac:grpSpMk id="37" creationId="{C76B41E3-2BB4-C2F6-8580-870A9BE58FC7}"/>
          </ac:grpSpMkLst>
        </pc:grpChg>
        <pc:grpChg chg="mod">
          <ac:chgData name="Mariano Scazzariello" userId="5b4057c1-b251-4d2d-9a0d-a61cabc0beaf" providerId="ADAL" clId="{E3E62BC9-A41E-7940-BDFF-FB6190C27570}" dt="2022-10-20T15:18:25.762" v="4056" actId="1035"/>
          <ac:grpSpMkLst>
            <pc:docMk/>
            <pc:sldMk cId="2491337959" sldId="349"/>
            <ac:grpSpMk id="38" creationId="{A786527B-1748-3F58-9143-1E9E1D28B16E}"/>
          </ac:grpSpMkLst>
        </pc:grpChg>
        <pc:grpChg chg="mod">
          <ac:chgData name="Mariano Scazzariello" userId="5b4057c1-b251-4d2d-9a0d-a61cabc0beaf" providerId="ADAL" clId="{E3E62BC9-A41E-7940-BDFF-FB6190C27570}" dt="2022-10-20T15:25:25.856" v="4414" actId="1035"/>
          <ac:grpSpMkLst>
            <pc:docMk/>
            <pc:sldMk cId="2491337959" sldId="349"/>
            <ac:grpSpMk id="41" creationId="{2C6ABCA0-7837-DDFD-1BFD-337FBEF22DB3}"/>
          </ac:grpSpMkLst>
        </pc:grpChg>
        <pc:grpChg chg="add del mod">
          <ac:chgData name="Mariano Scazzariello" userId="5b4057c1-b251-4d2d-9a0d-a61cabc0beaf" providerId="ADAL" clId="{E3E62BC9-A41E-7940-BDFF-FB6190C27570}" dt="2022-10-20T15:17:00.458" v="3980" actId="478"/>
          <ac:grpSpMkLst>
            <pc:docMk/>
            <pc:sldMk cId="2491337959" sldId="349"/>
            <ac:grpSpMk id="43" creationId="{B95D7E49-8E9A-4B5D-6455-7C528E3B1CE9}"/>
          </ac:grpSpMkLst>
        </pc:grpChg>
        <pc:grpChg chg="mod">
          <ac:chgData name="Mariano Scazzariello" userId="5b4057c1-b251-4d2d-9a0d-a61cabc0beaf" providerId="ADAL" clId="{E3E62BC9-A41E-7940-BDFF-FB6190C27570}" dt="2022-10-20T15:18:34.195" v="4070" actId="1035"/>
          <ac:grpSpMkLst>
            <pc:docMk/>
            <pc:sldMk cId="2491337959" sldId="349"/>
            <ac:grpSpMk id="49" creationId="{292426C4-AC40-5CF3-6B0D-9DFFBC3FDB69}"/>
          </ac:grpSpMkLst>
        </pc:grpChg>
        <pc:grpChg chg="add del mod">
          <ac:chgData name="Mariano Scazzariello" userId="5b4057c1-b251-4d2d-9a0d-a61cabc0beaf" providerId="ADAL" clId="{E3E62BC9-A41E-7940-BDFF-FB6190C27570}" dt="2022-10-20T15:17:13.601" v="3986" actId="478"/>
          <ac:grpSpMkLst>
            <pc:docMk/>
            <pc:sldMk cId="2491337959" sldId="349"/>
            <ac:grpSpMk id="51" creationId="{EA3BDBAC-D125-C01B-525C-C225199A60E1}"/>
          </ac:grpSpMkLst>
        </pc:grpChg>
        <pc:grpChg chg="mod">
          <ac:chgData name="Mariano Scazzariello" userId="5b4057c1-b251-4d2d-9a0d-a61cabc0beaf" providerId="ADAL" clId="{E3E62BC9-A41E-7940-BDFF-FB6190C27570}" dt="2022-10-20T15:23:53.754" v="4341" actId="1035"/>
          <ac:grpSpMkLst>
            <pc:docMk/>
            <pc:sldMk cId="2491337959" sldId="349"/>
            <ac:grpSpMk id="62" creationId="{EF64E71E-0DF8-962B-9AF9-70DB5EE2B052}"/>
          </ac:grpSpMkLst>
        </pc:grpChg>
        <pc:grpChg chg="mod">
          <ac:chgData name="Mariano Scazzariello" userId="5b4057c1-b251-4d2d-9a0d-a61cabc0beaf" providerId="ADAL" clId="{E3E62BC9-A41E-7940-BDFF-FB6190C27570}" dt="2022-10-20T15:24:02.845" v="4363" actId="1036"/>
          <ac:grpSpMkLst>
            <pc:docMk/>
            <pc:sldMk cId="2491337959" sldId="349"/>
            <ac:grpSpMk id="66" creationId="{C3DED447-974B-F8FF-4F60-24AE718A38DB}"/>
          </ac:grpSpMkLst>
        </pc:grpChg>
        <pc:grpChg chg="mod">
          <ac:chgData name="Mariano Scazzariello" userId="5b4057c1-b251-4d2d-9a0d-a61cabc0beaf" providerId="ADAL" clId="{E3E62BC9-A41E-7940-BDFF-FB6190C27570}" dt="2022-10-20T15:24:13.147" v="4383" actId="1035"/>
          <ac:grpSpMkLst>
            <pc:docMk/>
            <pc:sldMk cId="2491337959" sldId="349"/>
            <ac:grpSpMk id="69" creationId="{FAF01ACA-0416-5860-9A73-466EF56453D6}"/>
          </ac:grpSpMkLst>
        </pc:grpChg>
        <pc:grpChg chg="add del mod">
          <ac:chgData name="Mariano Scazzariello" userId="5b4057c1-b251-4d2d-9a0d-a61cabc0beaf" providerId="ADAL" clId="{E3E62BC9-A41E-7940-BDFF-FB6190C27570}" dt="2022-10-20T15:19:06.598" v="4122" actId="478"/>
          <ac:grpSpMkLst>
            <pc:docMk/>
            <pc:sldMk cId="2491337959" sldId="349"/>
            <ac:grpSpMk id="71" creationId="{145146BE-7DFD-5B1D-4375-2DF3297C5346}"/>
          </ac:grpSpMkLst>
        </pc:grpChg>
        <pc:grpChg chg="add del mod">
          <ac:chgData name="Mariano Scazzariello" userId="5b4057c1-b251-4d2d-9a0d-a61cabc0beaf" providerId="ADAL" clId="{E3E62BC9-A41E-7940-BDFF-FB6190C27570}" dt="2022-10-20T15:18:02.428" v="4012" actId="478"/>
          <ac:grpSpMkLst>
            <pc:docMk/>
            <pc:sldMk cId="2491337959" sldId="349"/>
            <ac:grpSpMk id="99" creationId="{20DBC6E3-1B26-E21B-AF24-4405C96A5309}"/>
          </ac:grpSpMkLst>
        </pc:grpChg>
        <pc:grpChg chg="add mod">
          <ac:chgData name="Mariano Scazzariello" userId="5b4057c1-b251-4d2d-9a0d-a61cabc0beaf" providerId="ADAL" clId="{E3E62BC9-A41E-7940-BDFF-FB6190C27570}" dt="2022-10-20T15:16:54.294" v="3979" actId="1076"/>
          <ac:grpSpMkLst>
            <pc:docMk/>
            <pc:sldMk cId="2491337959" sldId="349"/>
            <ac:grpSpMk id="110" creationId="{DD141BFC-1813-90C8-30BE-DE9C93389CFB}"/>
          </ac:grpSpMkLst>
        </pc:grpChg>
        <pc:grpChg chg="add mod">
          <ac:chgData name="Mariano Scazzariello" userId="5b4057c1-b251-4d2d-9a0d-a61cabc0beaf" providerId="ADAL" clId="{E3E62BC9-A41E-7940-BDFF-FB6190C27570}" dt="2022-10-20T15:18:58.810" v="4117" actId="1037"/>
          <ac:grpSpMkLst>
            <pc:docMk/>
            <pc:sldMk cId="2491337959" sldId="349"/>
            <ac:grpSpMk id="111" creationId="{0E5F1D47-5947-833F-3910-FA67818CE0FC}"/>
          </ac:grpSpMkLst>
        </pc:grpChg>
        <pc:grpChg chg="mod">
          <ac:chgData name="Mariano Scazzariello" userId="5b4057c1-b251-4d2d-9a0d-a61cabc0beaf" providerId="ADAL" clId="{E3E62BC9-A41E-7940-BDFF-FB6190C27570}" dt="2022-10-20T15:25:25.856" v="4414" actId="1035"/>
          <ac:grpSpMkLst>
            <pc:docMk/>
            <pc:sldMk cId="2491337959" sldId="349"/>
            <ac:grpSpMk id="112" creationId="{29A14711-1B31-88B2-FA5F-9F76AE5FC86F}"/>
          </ac:grpSpMkLst>
        </pc:grpChg>
        <pc:grpChg chg="add mod">
          <ac:chgData name="Mariano Scazzariello" userId="5b4057c1-b251-4d2d-9a0d-a61cabc0beaf" providerId="ADAL" clId="{E3E62BC9-A41E-7940-BDFF-FB6190C27570}" dt="2022-10-20T15:19:32.079" v="4144" actId="1035"/>
          <ac:grpSpMkLst>
            <pc:docMk/>
            <pc:sldMk cId="2491337959" sldId="349"/>
            <ac:grpSpMk id="118" creationId="{ECB2E82E-438D-414D-1773-7B1A65E287E9}"/>
          </ac:grpSpMkLst>
        </pc:grpChg>
        <pc:grpChg chg="add mod">
          <ac:chgData name="Mariano Scazzariello" userId="5b4057c1-b251-4d2d-9a0d-a61cabc0beaf" providerId="ADAL" clId="{E3E62BC9-A41E-7940-BDFF-FB6190C27570}" dt="2022-10-20T15:18:37.758" v="4076" actId="1035"/>
          <ac:grpSpMkLst>
            <pc:docMk/>
            <pc:sldMk cId="2491337959" sldId="349"/>
            <ac:grpSpMk id="127" creationId="{04A56BEC-6BE4-9B1B-498E-571A67298549}"/>
          </ac:grpSpMkLst>
        </pc:grpChg>
        <pc:grpChg chg="mod">
          <ac:chgData name="Mariano Scazzariello" userId="5b4057c1-b251-4d2d-9a0d-a61cabc0beaf" providerId="ADAL" clId="{E3E62BC9-A41E-7940-BDFF-FB6190C27570}" dt="2022-10-20T15:25:25.856" v="4414" actId="1035"/>
          <ac:grpSpMkLst>
            <pc:docMk/>
            <pc:sldMk cId="2491337959" sldId="349"/>
            <ac:grpSpMk id="131" creationId="{11E38FB4-1F9A-6CB8-A48E-8323E86A7F6A}"/>
          </ac:grpSpMkLst>
        </pc:grpChg>
        <pc:grpChg chg="mod">
          <ac:chgData name="Mariano Scazzariello" userId="5b4057c1-b251-4d2d-9a0d-a61cabc0beaf" providerId="ADAL" clId="{E3E62BC9-A41E-7940-BDFF-FB6190C27570}" dt="2022-10-20T14:48:56.045" v="3671" actId="1076"/>
          <ac:grpSpMkLst>
            <pc:docMk/>
            <pc:sldMk cId="2491337959" sldId="349"/>
            <ac:grpSpMk id="132" creationId="{836B3752-38F6-DE58-59DB-2D939D8F0DEE}"/>
          </ac:grpSpMkLst>
        </pc:grpChg>
        <pc:grpChg chg="add mod">
          <ac:chgData name="Mariano Scazzariello" userId="5b4057c1-b251-4d2d-9a0d-a61cabc0beaf" providerId="ADAL" clId="{E3E62BC9-A41E-7940-BDFF-FB6190C27570}" dt="2022-10-20T15:18:17.417" v="4022" actId="1076"/>
          <ac:grpSpMkLst>
            <pc:docMk/>
            <pc:sldMk cId="2491337959" sldId="349"/>
            <ac:grpSpMk id="136" creationId="{F44E6415-A683-87FC-AA07-28296724DF31}"/>
          </ac:grpSpMkLst>
        </pc:grpChg>
        <pc:grpChg chg="add mod">
          <ac:chgData name="Mariano Scazzariello" userId="5b4057c1-b251-4d2d-9a0d-a61cabc0beaf" providerId="ADAL" clId="{E3E62BC9-A41E-7940-BDFF-FB6190C27570}" dt="2022-10-20T15:25:25.856" v="4414" actId="1035"/>
          <ac:grpSpMkLst>
            <pc:docMk/>
            <pc:sldMk cId="2491337959" sldId="349"/>
            <ac:grpSpMk id="140" creationId="{A07F155C-ABCF-EA48-4BDB-C91E340DAA42}"/>
          </ac:grpSpMkLst>
        </pc:grpChg>
        <pc:grpChg chg="add mod">
          <ac:chgData name="Mariano Scazzariello" userId="5b4057c1-b251-4d2d-9a0d-a61cabc0beaf" providerId="ADAL" clId="{E3E62BC9-A41E-7940-BDFF-FB6190C27570}" dt="2022-10-20T15:22:56.481" v="4271" actId="1036"/>
          <ac:grpSpMkLst>
            <pc:docMk/>
            <pc:sldMk cId="2491337959" sldId="349"/>
            <ac:grpSpMk id="147" creationId="{F35993D7-FE21-7948-0DF0-6398302F40FC}"/>
          </ac:grpSpMkLst>
        </pc:grpChg>
        <pc:picChg chg="mod">
          <ac:chgData name="Mariano Scazzariello" userId="5b4057c1-b251-4d2d-9a0d-a61cabc0beaf" providerId="ADAL" clId="{E3E62BC9-A41E-7940-BDFF-FB6190C27570}" dt="2022-10-20T15:07:18.650" v="3930" actId="1035"/>
          <ac:picMkLst>
            <pc:docMk/>
            <pc:sldMk cId="2491337959" sldId="349"/>
            <ac:picMk id="39" creationId="{CBDFEF08-F626-FC47-D9AB-D9C9546F9399}"/>
          </ac:picMkLst>
        </pc:picChg>
        <pc:picChg chg="mod">
          <ac:chgData name="Mariano Scazzariello" userId="5b4057c1-b251-4d2d-9a0d-a61cabc0beaf" providerId="ADAL" clId="{E3E62BC9-A41E-7940-BDFF-FB6190C27570}" dt="2022-10-20T15:25:25.856" v="4414" actId="1035"/>
          <ac:picMkLst>
            <pc:docMk/>
            <pc:sldMk cId="2491337959" sldId="349"/>
            <ac:picMk id="42" creationId="{FA765A33-9B33-2817-5DE8-439B7BBB1302}"/>
          </ac:picMkLst>
        </pc:picChg>
        <pc:picChg chg="mod">
          <ac:chgData name="Mariano Scazzariello" userId="5b4057c1-b251-4d2d-9a0d-a61cabc0beaf" providerId="ADAL" clId="{E3E62BC9-A41E-7940-BDFF-FB6190C27570}" dt="2022-10-20T15:07:18.650" v="3930" actId="1035"/>
          <ac:picMkLst>
            <pc:docMk/>
            <pc:sldMk cId="2491337959" sldId="349"/>
            <ac:picMk id="53" creationId="{FDC96622-7493-9BD6-DA8A-E7A81ED851DD}"/>
          </ac:picMkLst>
        </pc:picChg>
        <pc:picChg chg="mod">
          <ac:chgData name="Mariano Scazzariello" userId="5b4057c1-b251-4d2d-9a0d-a61cabc0beaf" providerId="ADAL" clId="{E3E62BC9-A41E-7940-BDFF-FB6190C27570}" dt="2022-10-20T15:06:20.805" v="3896" actId="1036"/>
          <ac:picMkLst>
            <pc:docMk/>
            <pc:sldMk cId="2491337959" sldId="349"/>
            <ac:picMk id="63" creationId="{620DD345-4465-FCD2-C7C2-299177607207}"/>
          </ac:picMkLst>
        </pc:picChg>
        <pc:picChg chg="mod">
          <ac:chgData name="Mariano Scazzariello" userId="5b4057c1-b251-4d2d-9a0d-a61cabc0beaf" providerId="ADAL" clId="{E3E62BC9-A41E-7940-BDFF-FB6190C27570}" dt="2022-10-20T15:06:20.805" v="3896" actId="1036"/>
          <ac:picMkLst>
            <pc:docMk/>
            <pc:sldMk cId="2491337959" sldId="349"/>
            <ac:picMk id="67" creationId="{75B0C742-88DC-87F2-5C65-9B8C54BDA0E9}"/>
          </ac:picMkLst>
        </pc:picChg>
        <pc:picChg chg="mod">
          <ac:chgData name="Mariano Scazzariello" userId="5b4057c1-b251-4d2d-9a0d-a61cabc0beaf" providerId="ADAL" clId="{E3E62BC9-A41E-7940-BDFF-FB6190C27570}" dt="2022-10-20T15:06:20.805" v="3896" actId="1036"/>
          <ac:picMkLst>
            <pc:docMk/>
            <pc:sldMk cId="2491337959" sldId="349"/>
            <ac:picMk id="86" creationId="{A70D00D6-6884-6D66-F8FD-CB60A69291B5}"/>
          </ac:picMkLst>
        </pc:picChg>
        <pc:picChg chg="add mod">
          <ac:chgData name="Mariano Scazzariello" userId="5b4057c1-b251-4d2d-9a0d-a61cabc0beaf" providerId="ADAL" clId="{E3E62BC9-A41E-7940-BDFF-FB6190C27570}" dt="2022-10-20T15:16:54.294" v="3979" actId="1076"/>
          <ac:picMkLst>
            <pc:docMk/>
            <pc:sldMk cId="2491337959" sldId="349"/>
            <ac:picMk id="109" creationId="{82CAE9D4-D1C6-4768-10AC-71DC9D7D2F4E}"/>
          </ac:picMkLst>
        </pc:picChg>
        <pc:picChg chg="mod">
          <ac:chgData name="Mariano Scazzariello" userId="5b4057c1-b251-4d2d-9a0d-a61cabc0beaf" providerId="ADAL" clId="{E3E62BC9-A41E-7940-BDFF-FB6190C27570}" dt="2022-10-20T15:25:25.856" v="4414" actId="1035"/>
          <ac:picMkLst>
            <pc:docMk/>
            <pc:sldMk cId="2491337959" sldId="349"/>
            <ac:picMk id="113" creationId="{D2AB7089-ACA1-8FA4-6440-6B434B8B5801}"/>
          </ac:picMkLst>
        </pc:picChg>
        <pc:picChg chg="mod">
          <ac:chgData name="Mariano Scazzariello" userId="5b4057c1-b251-4d2d-9a0d-a61cabc0beaf" providerId="ADAL" clId="{E3E62BC9-A41E-7940-BDFF-FB6190C27570}" dt="2022-10-20T15:18:58.810" v="4117" actId="1037"/>
          <ac:picMkLst>
            <pc:docMk/>
            <pc:sldMk cId="2491337959" sldId="349"/>
            <ac:picMk id="116" creationId="{27D28888-DB2F-BEA9-BFE6-1B40D69EC776}"/>
          </ac:picMkLst>
        </pc:picChg>
        <pc:picChg chg="mod">
          <ac:chgData name="Mariano Scazzariello" userId="5b4057c1-b251-4d2d-9a0d-a61cabc0beaf" providerId="ADAL" clId="{E3E62BC9-A41E-7940-BDFF-FB6190C27570}" dt="2022-10-20T15:19:32.079" v="4144" actId="1035"/>
          <ac:picMkLst>
            <pc:docMk/>
            <pc:sldMk cId="2491337959" sldId="349"/>
            <ac:picMk id="120" creationId="{29EB0E4F-DF24-C2AE-26EE-374F214F1E51}"/>
          </ac:picMkLst>
        </pc:picChg>
        <pc:picChg chg="mod">
          <ac:chgData name="Mariano Scazzariello" userId="5b4057c1-b251-4d2d-9a0d-a61cabc0beaf" providerId="ADAL" clId="{E3E62BC9-A41E-7940-BDFF-FB6190C27570}" dt="2022-10-20T15:18:37.758" v="4076" actId="1035"/>
          <ac:picMkLst>
            <pc:docMk/>
            <pc:sldMk cId="2491337959" sldId="349"/>
            <ac:picMk id="129" creationId="{9BE0128E-6784-929F-A674-315115990D33}"/>
          </ac:picMkLst>
        </pc:picChg>
        <pc:picChg chg="mod">
          <ac:chgData name="Mariano Scazzariello" userId="5b4057c1-b251-4d2d-9a0d-a61cabc0beaf" providerId="ADAL" clId="{E3E62BC9-A41E-7940-BDFF-FB6190C27570}" dt="2022-10-20T15:18:17.417" v="4022" actId="1076"/>
          <ac:picMkLst>
            <pc:docMk/>
            <pc:sldMk cId="2491337959" sldId="349"/>
            <ac:picMk id="138" creationId="{128B06E7-1E6D-38CD-A8DE-3DCB48AAEC29}"/>
          </ac:picMkLst>
        </pc:picChg>
        <pc:picChg chg="mod">
          <ac:chgData name="Mariano Scazzariello" userId="5b4057c1-b251-4d2d-9a0d-a61cabc0beaf" providerId="ADAL" clId="{E3E62BC9-A41E-7940-BDFF-FB6190C27570}" dt="2022-10-20T15:25:25.856" v="4414" actId="1035"/>
          <ac:picMkLst>
            <pc:docMk/>
            <pc:sldMk cId="2491337959" sldId="349"/>
            <ac:picMk id="142" creationId="{CC16E107-DDC8-485A-2F88-A96F8A898DBA}"/>
          </ac:picMkLst>
        </pc:picChg>
        <pc:picChg chg="add mod modCrop">
          <ac:chgData name="Mariano Scazzariello" userId="5b4057c1-b251-4d2d-9a0d-a61cabc0beaf" providerId="ADAL" clId="{E3E62BC9-A41E-7940-BDFF-FB6190C27570}" dt="2022-10-20T15:22:56.481" v="4271" actId="1036"/>
          <ac:picMkLst>
            <pc:docMk/>
            <pc:sldMk cId="2491337959" sldId="349"/>
            <ac:picMk id="145" creationId="{00EB5FC7-27F9-A9CD-6C32-0F3B840383CB}"/>
          </ac:picMkLst>
        </pc:picChg>
        <pc:cxnChg chg="mod">
          <ac:chgData name="Mariano Scazzariello" userId="5b4057c1-b251-4d2d-9a0d-a61cabc0beaf" providerId="ADAL" clId="{E3E62BC9-A41E-7940-BDFF-FB6190C27570}" dt="2022-10-20T15:23:53.754" v="4341" actId="1035"/>
          <ac:cxnSpMkLst>
            <pc:docMk/>
            <pc:sldMk cId="2491337959" sldId="349"/>
            <ac:cxnSpMk id="12" creationId="{A74AF6F5-9FA2-C850-D350-5DC68C450DD8}"/>
          </ac:cxnSpMkLst>
        </pc:cxnChg>
        <pc:cxnChg chg="mod">
          <ac:chgData name="Mariano Scazzariello" userId="5b4057c1-b251-4d2d-9a0d-a61cabc0beaf" providerId="ADAL" clId="{E3E62BC9-A41E-7940-BDFF-FB6190C27570}" dt="2022-10-20T15:18:34.195" v="4070" actId="1035"/>
          <ac:cxnSpMkLst>
            <pc:docMk/>
            <pc:sldMk cId="2491337959" sldId="349"/>
            <ac:cxnSpMk id="13" creationId="{2B510095-4273-C7EA-EC4F-2368C424BD3B}"/>
          </ac:cxnSpMkLst>
        </pc:cxnChg>
        <pc:cxnChg chg="add mod">
          <ac:chgData name="Mariano Scazzariello" userId="5b4057c1-b251-4d2d-9a0d-a61cabc0beaf" providerId="ADAL" clId="{E3E62BC9-A41E-7940-BDFF-FB6190C27570}" dt="2022-10-20T15:16:54.294" v="3979" actId="1076"/>
          <ac:cxnSpMkLst>
            <pc:docMk/>
            <pc:sldMk cId="2491337959" sldId="349"/>
            <ac:cxnSpMk id="14" creationId="{9E1FD246-97F6-5CCC-43D7-854CCBBC4836}"/>
          </ac:cxnSpMkLst>
        </pc:cxnChg>
        <pc:cxnChg chg="mod">
          <ac:chgData name="Mariano Scazzariello" userId="5b4057c1-b251-4d2d-9a0d-a61cabc0beaf" providerId="ADAL" clId="{E3E62BC9-A41E-7940-BDFF-FB6190C27570}" dt="2022-10-20T15:18:34.195" v="4070" actId="1035"/>
          <ac:cxnSpMkLst>
            <pc:docMk/>
            <pc:sldMk cId="2491337959" sldId="349"/>
            <ac:cxnSpMk id="16" creationId="{E833630E-AEBA-DE87-7916-336BE6E432D2}"/>
          </ac:cxnSpMkLst>
        </pc:cxnChg>
        <pc:cxnChg chg="mod">
          <ac:chgData name="Mariano Scazzariello" userId="5b4057c1-b251-4d2d-9a0d-a61cabc0beaf" providerId="ADAL" clId="{E3E62BC9-A41E-7940-BDFF-FB6190C27570}" dt="2022-10-20T15:24:02.845" v="4363" actId="1036"/>
          <ac:cxnSpMkLst>
            <pc:docMk/>
            <pc:sldMk cId="2491337959" sldId="349"/>
            <ac:cxnSpMk id="26" creationId="{910BFC42-D7AE-3448-5095-56743FE88F96}"/>
          </ac:cxnSpMkLst>
        </pc:cxnChg>
        <pc:cxnChg chg="add mod">
          <ac:chgData name="Mariano Scazzariello" userId="5b4057c1-b251-4d2d-9a0d-a61cabc0beaf" providerId="ADAL" clId="{E3E62BC9-A41E-7940-BDFF-FB6190C27570}" dt="2022-10-20T15:18:37.758" v="4076" actId="1035"/>
          <ac:cxnSpMkLst>
            <pc:docMk/>
            <pc:sldMk cId="2491337959" sldId="349"/>
            <ac:cxnSpMk id="29" creationId="{3B0F7762-E48C-21E5-FE8B-C027AA917E29}"/>
          </ac:cxnSpMkLst>
        </pc:cxnChg>
        <pc:cxnChg chg="mod">
          <ac:chgData name="Mariano Scazzariello" userId="5b4057c1-b251-4d2d-9a0d-a61cabc0beaf" providerId="ADAL" clId="{E3E62BC9-A41E-7940-BDFF-FB6190C27570}" dt="2022-10-20T15:24:13.147" v="4383" actId="1035"/>
          <ac:cxnSpMkLst>
            <pc:docMk/>
            <pc:sldMk cId="2491337959" sldId="349"/>
            <ac:cxnSpMk id="46" creationId="{BBB6CC64-ED5C-458A-7891-248B7968A7DA}"/>
          </ac:cxnSpMkLst>
        </pc:cxnChg>
        <pc:cxnChg chg="mod">
          <ac:chgData name="Mariano Scazzariello" userId="5b4057c1-b251-4d2d-9a0d-a61cabc0beaf" providerId="ADAL" clId="{E3E62BC9-A41E-7940-BDFF-FB6190C27570}" dt="2022-10-20T15:25:25.856" v="4414" actId="1035"/>
          <ac:cxnSpMkLst>
            <pc:docMk/>
            <pc:sldMk cId="2491337959" sldId="349"/>
            <ac:cxnSpMk id="50" creationId="{CD987193-E361-F5EF-92B5-05B309C7A337}"/>
          </ac:cxnSpMkLst>
        </pc:cxnChg>
        <pc:cxnChg chg="mod">
          <ac:chgData name="Mariano Scazzariello" userId="5b4057c1-b251-4d2d-9a0d-a61cabc0beaf" providerId="ADAL" clId="{E3E62BC9-A41E-7940-BDFF-FB6190C27570}" dt="2022-10-20T15:25:25.856" v="4414" actId="1035"/>
          <ac:cxnSpMkLst>
            <pc:docMk/>
            <pc:sldMk cId="2491337959" sldId="349"/>
            <ac:cxnSpMk id="54" creationId="{867B2762-B2FB-360F-F7D2-967D7F4CFBB7}"/>
          </ac:cxnSpMkLst>
        </pc:cxnChg>
        <pc:cxnChg chg="mod">
          <ac:chgData name="Mariano Scazzariello" userId="5b4057c1-b251-4d2d-9a0d-a61cabc0beaf" providerId="ADAL" clId="{E3E62BC9-A41E-7940-BDFF-FB6190C27570}" dt="2022-10-20T15:22:16.178" v="4237" actId="14100"/>
          <ac:cxnSpMkLst>
            <pc:docMk/>
            <pc:sldMk cId="2491337959" sldId="349"/>
            <ac:cxnSpMk id="61" creationId="{FAF4EA30-6A3F-4BA6-EA8A-B8C688289BA7}"/>
          </ac:cxnSpMkLst>
        </pc:cxnChg>
        <pc:cxnChg chg="mod">
          <ac:chgData name="Mariano Scazzariello" userId="5b4057c1-b251-4d2d-9a0d-a61cabc0beaf" providerId="ADAL" clId="{E3E62BC9-A41E-7940-BDFF-FB6190C27570}" dt="2022-10-20T15:22:07.885" v="4235" actId="1036"/>
          <ac:cxnSpMkLst>
            <pc:docMk/>
            <pc:sldMk cId="2491337959" sldId="349"/>
            <ac:cxnSpMk id="65" creationId="{14D34237-5759-C2C6-5000-C2369D8CFB81}"/>
          </ac:cxnSpMkLst>
        </pc:cxnChg>
        <pc:cxnChg chg="add mod">
          <ac:chgData name="Mariano Scazzariello" userId="5b4057c1-b251-4d2d-9a0d-a61cabc0beaf" providerId="ADAL" clId="{E3E62BC9-A41E-7940-BDFF-FB6190C27570}" dt="2022-10-20T15:23:53.754" v="4341" actId="1035"/>
          <ac:cxnSpMkLst>
            <pc:docMk/>
            <pc:sldMk cId="2491337959" sldId="349"/>
            <ac:cxnSpMk id="75" creationId="{5A1AC917-63C9-E481-BE9B-51AFCC8F6FA6}"/>
          </ac:cxnSpMkLst>
        </pc:cxnChg>
        <pc:cxnChg chg="add mod">
          <ac:chgData name="Mariano Scazzariello" userId="5b4057c1-b251-4d2d-9a0d-a61cabc0beaf" providerId="ADAL" clId="{E3E62BC9-A41E-7940-BDFF-FB6190C27570}" dt="2022-10-20T15:24:02.845" v="4363" actId="1036"/>
          <ac:cxnSpMkLst>
            <pc:docMk/>
            <pc:sldMk cId="2491337959" sldId="349"/>
            <ac:cxnSpMk id="87" creationId="{3F35A1D7-E2A1-2F8B-1269-BB63CB40A021}"/>
          </ac:cxnSpMkLst>
        </pc:cxnChg>
        <pc:cxnChg chg="mod">
          <ac:chgData name="Mariano Scazzariello" userId="5b4057c1-b251-4d2d-9a0d-a61cabc0beaf" providerId="ADAL" clId="{E3E62BC9-A41E-7940-BDFF-FB6190C27570}" dt="2022-10-20T15:25:25.856" v="4414" actId="1035"/>
          <ac:cxnSpMkLst>
            <pc:docMk/>
            <pc:sldMk cId="2491337959" sldId="349"/>
            <ac:cxnSpMk id="88" creationId="{6EDF4C02-E9B2-EC7D-1E7F-02AE2E3B80E2}"/>
          </ac:cxnSpMkLst>
        </pc:cxnChg>
        <pc:cxnChg chg="add del mod">
          <ac:chgData name="Mariano Scazzariello" userId="5b4057c1-b251-4d2d-9a0d-a61cabc0beaf" providerId="ADAL" clId="{E3E62BC9-A41E-7940-BDFF-FB6190C27570}" dt="2022-10-20T14:58:47.292" v="3827"/>
          <ac:cxnSpMkLst>
            <pc:docMk/>
            <pc:sldMk cId="2491337959" sldId="349"/>
            <ac:cxnSpMk id="92" creationId="{F3FFDEC5-4B65-F682-85D3-3BAF1D5601C2}"/>
          </ac:cxnSpMkLst>
        </pc:cxnChg>
        <pc:cxnChg chg="add mod">
          <ac:chgData name="Mariano Scazzariello" userId="5b4057c1-b251-4d2d-9a0d-a61cabc0beaf" providerId="ADAL" clId="{E3E62BC9-A41E-7940-BDFF-FB6190C27570}" dt="2022-10-20T15:25:25.856" v="4414" actId="1035"/>
          <ac:cxnSpMkLst>
            <pc:docMk/>
            <pc:sldMk cId="2491337959" sldId="349"/>
            <ac:cxnSpMk id="94" creationId="{98518D31-EB68-E1AF-9B62-1F1209CC105A}"/>
          </ac:cxnSpMkLst>
        </pc:cxnChg>
        <pc:cxnChg chg="add del mod">
          <ac:chgData name="Mariano Scazzariello" userId="5b4057c1-b251-4d2d-9a0d-a61cabc0beaf" providerId="ADAL" clId="{E3E62BC9-A41E-7940-BDFF-FB6190C27570}" dt="2022-10-20T15:04:50.202" v="3858"/>
          <ac:cxnSpMkLst>
            <pc:docMk/>
            <pc:sldMk cId="2491337959" sldId="349"/>
            <ac:cxnSpMk id="103" creationId="{E29CEBC7-B866-5843-F50A-C8381C96A8B1}"/>
          </ac:cxnSpMkLst>
        </pc:cxnChg>
        <pc:cxnChg chg="add del mod">
          <ac:chgData name="Mariano Scazzariello" userId="5b4057c1-b251-4d2d-9a0d-a61cabc0beaf" providerId="ADAL" clId="{E3E62BC9-A41E-7940-BDFF-FB6190C27570}" dt="2022-10-20T15:04:53.010" v="3860"/>
          <ac:cxnSpMkLst>
            <pc:docMk/>
            <pc:sldMk cId="2491337959" sldId="349"/>
            <ac:cxnSpMk id="104" creationId="{43FB3C1C-4BC6-D04B-6AB9-9277DBD35FF1}"/>
          </ac:cxnSpMkLst>
        </pc:cxnChg>
        <pc:cxnChg chg="add mod">
          <ac:chgData name="Mariano Scazzariello" userId="5b4057c1-b251-4d2d-9a0d-a61cabc0beaf" providerId="ADAL" clId="{E3E62BC9-A41E-7940-BDFF-FB6190C27570}" dt="2022-10-20T15:18:25.762" v="4056" actId="1035"/>
          <ac:cxnSpMkLst>
            <pc:docMk/>
            <pc:sldMk cId="2491337959" sldId="349"/>
            <ac:cxnSpMk id="105" creationId="{D86C74B7-7F8F-7D2E-7AB5-79515CE5B7E7}"/>
          </ac:cxnSpMkLst>
        </pc:cxnChg>
        <pc:cxnChg chg="add del mod">
          <ac:chgData name="Mariano Scazzariello" userId="5b4057c1-b251-4d2d-9a0d-a61cabc0beaf" providerId="ADAL" clId="{E3E62BC9-A41E-7940-BDFF-FB6190C27570}" dt="2022-10-20T15:22:41.623" v="4260" actId="478"/>
          <ac:cxnSpMkLst>
            <pc:docMk/>
            <pc:sldMk cId="2491337959" sldId="349"/>
            <ac:cxnSpMk id="148" creationId="{711AA3EC-E0E4-1CF1-F18B-9C52CC1444F6}"/>
          </ac:cxnSpMkLst>
        </pc:cxnChg>
        <pc:cxnChg chg="add mod">
          <ac:chgData name="Mariano Scazzariello" userId="5b4057c1-b251-4d2d-9a0d-a61cabc0beaf" providerId="ADAL" clId="{E3E62BC9-A41E-7940-BDFF-FB6190C27570}" dt="2022-10-20T15:22:56.481" v="4271" actId="1036"/>
          <ac:cxnSpMkLst>
            <pc:docMk/>
            <pc:sldMk cId="2491337959" sldId="349"/>
            <ac:cxnSpMk id="156" creationId="{12064F89-3632-1AAA-E430-F5813DF4ECBF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59" creationId="{FC5DA03B-80A2-068E-1F89-CBEAA2C19E64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0" creationId="{16B55EEA-BE80-CC97-1DFB-97EA76429C7F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1" creationId="{A0712D06-3C09-8BF5-AB9F-BF2B372A7A96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2" creationId="{EA8D4F29-6AA4-D223-3F78-4EF8966B79A1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3" creationId="{18C032E5-C26C-4560-9C30-D6A587080FA5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4" creationId="{7B7B0211-03E8-093E-8099-23E2A7D8DC37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5" creationId="{384223F5-F858-31C3-4AB5-4DC2CB7A2E78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6" creationId="{35F9275D-0492-7D09-8EDE-9F8640C084E6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7" creationId="{45994A2D-DC44-038D-E815-87208A925F75}"/>
          </ac:cxnSpMkLst>
        </pc:cxnChg>
        <pc:cxnChg chg="add del mod">
          <ac:chgData name="Mariano Scazzariello" userId="5b4057c1-b251-4d2d-9a0d-a61cabc0beaf" providerId="ADAL" clId="{E3E62BC9-A41E-7940-BDFF-FB6190C27570}" dt="2022-10-20T15:46:46.998" v="4420"/>
          <ac:cxnSpMkLst>
            <pc:docMk/>
            <pc:sldMk cId="2491337959" sldId="349"/>
            <ac:cxnSpMk id="168" creationId="{2D26D811-ACA1-EC91-8A86-51EFCB727B4C}"/>
          </ac:cxnSpMkLst>
        </pc:cxnChg>
      </pc:sldChg>
      <pc:sldChg chg="addSp delSp modSp add mod">
        <pc:chgData name="Mariano Scazzariello" userId="5b4057c1-b251-4d2d-9a0d-a61cabc0beaf" providerId="ADAL" clId="{E3E62BC9-A41E-7940-BDFF-FB6190C27570}" dt="2022-10-20T16:05:41.268" v="4692" actId="688"/>
        <pc:sldMkLst>
          <pc:docMk/>
          <pc:sldMk cId="2734914572" sldId="350"/>
        </pc:sldMkLst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77" creationId="{451975A9-3E66-4BDE-7462-0F66D0D5840D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96" creationId="{81F25F80-21F4-C800-60D6-E6701E9F5D0D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97" creationId="{2D8656DF-568F-2DD7-15BC-A9BC66F3DF05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00" creationId="{36AD4F23-B63D-0DF5-482F-91783BF7F3B0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02" creationId="{18DEE8DF-8036-64ED-421A-44381755D473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03" creationId="{D859CD87-6B6E-65F6-D128-6FD7E4D380D9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04" creationId="{9DAD5AF3-50A1-FACA-9C10-B4484DE01B44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06" creationId="{96B250B4-0DAC-E331-8020-178E5867F180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08" creationId="{FFF47AE3-6734-ED27-3CC1-7819D9C32B33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21" creationId="{D0F441AB-9120-2499-4EBC-F1FCF7C291B6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35" creationId="{5396A5E9-E06E-B151-CD1E-8536C0AA67C8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39" creationId="{B8F94687-9DE7-3CB8-0C93-EBC865178CF2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43" creationId="{013E49B2-E131-B087-EA3F-7B7F4920F6E8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48" creationId="{DF55BB39-E633-1C10-AE33-D90F420FE9A8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0" creationId="{54FBE033-C345-E8D0-756E-2AC9906484F2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1" creationId="{EF0AEDB3-D641-F9C7-B93D-DD6343F0D1BC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2" creationId="{1E8BCA5D-FA92-3FEA-9380-6E25BF673C17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3" creationId="{0915FAF6-58CA-4E44-3101-B74A93A0D33E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5" creationId="{E91F0D4C-9CA7-3136-9B2C-5EC94934F2F4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8" creationId="{893B47F6-350E-8079-907D-8CCECD44226E}"/>
          </ac:spMkLst>
        </pc:spChg>
        <pc:spChg chg="mod">
          <ac:chgData name="Mariano Scazzariello" userId="5b4057c1-b251-4d2d-9a0d-a61cabc0beaf" providerId="ADAL" clId="{E3E62BC9-A41E-7940-BDFF-FB6190C27570}" dt="2022-10-20T16:05:41.268" v="4692" actId="688"/>
          <ac:spMkLst>
            <pc:docMk/>
            <pc:sldMk cId="2734914572" sldId="350"/>
            <ac:spMk id="159" creationId="{F44AF17C-B1AA-E640-5B94-3695B8BEF4EC}"/>
          </ac:spMkLst>
        </pc:spChg>
        <pc:grpChg chg="add 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76" creationId="{B974A429-3F20-73B4-0A33-4C26258C8F94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90" creationId="{A7E9D629-DAE4-360E-A1D1-56BFEB2CF7E2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91" creationId="{1A877E06-B490-D9F0-1C00-F8B5BF20A101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92" creationId="{531B2D4A-CC8F-3D7E-3315-FD2C07BB9651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95" creationId="{BD978464-32AF-8906-AB78-2D64D4A2E3DC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99" creationId="{00A61122-79D7-6CF2-EEC3-B1F78C216CB3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01" creationId="{1037A3CE-BBEC-D99F-497C-EA3426BAA6EA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07" creationId="{B737D56E-3E8E-DCCE-15A2-8689E3369D4C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17" creationId="{055B1A6D-9D61-FD6D-3B96-5269E3F7A39C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44" creationId="{A4730720-331A-935E-6C64-3D103E52CE55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49" creationId="{977A2981-E922-865E-5586-2B375D1C6461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54" creationId="{EDBE18FC-258C-6122-BF53-7DEF54A79ECA}"/>
          </ac:grpSpMkLst>
        </pc:grpChg>
        <pc:grpChg chg="mod">
          <ac:chgData name="Mariano Scazzariello" userId="5b4057c1-b251-4d2d-9a0d-a61cabc0beaf" providerId="ADAL" clId="{E3E62BC9-A41E-7940-BDFF-FB6190C27570}" dt="2022-10-20T16:05:41.268" v="4692" actId="688"/>
          <ac:grpSpMkLst>
            <pc:docMk/>
            <pc:sldMk cId="2734914572" sldId="350"/>
            <ac:grpSpMk id="157" creationId="{987C1E35-2D75-CBED-29EB-ADA4C789AB4F}"/>
          </ac:grpSpMkLst>
        </pc:grpChg>
        <pc:picChg chg="add mod">
          <ac:chgData name="Mariano Scazzariello" userId="5b4057c1-b251-4d2d-9a0d-a61cabc0beaf" providerId="ADAL" clId="{E3E62BC9-A41E-7940-BDFF-FB6190C27570}" dt="2022-10-20T15:46:14.146" v="4418"/>
          <ac:picMkLst>
            <pc:docMk/>
            <pc:sldMk cId="2734914572" sldId="350"/>
            <ac:picMk id="5" creationId="{8A7EBF22-5CDD-4866-560E-47165037D752}"/>
          </ac:picMkLst>
        </pc:picChg>
        <pc:cxnChg chg="add mod">
          <ac:chgData name="Mariano Scazzariello" userId="5b4057c1-b251-4d2d-9a0d-a61cabc0beaf" providerId="ADAL" clId="{E3E62BC9-A41E-7940-BDFF-FB6190C27570}" dt="2022-10-20T15:54:01.002" v="4492" actId="14100"/>
          <ac:cxnSpMkLst>
            <pc:docMk/>
            <pc:sldMk cId="2734914572" sldId="350"/>
            <ac:cxnSpMk id="7" creationId="{D2F3CDC7-2C28-0BFF-8343-B42F1EA1ACA5}"/>
          </ac:cxnSpMkLst>
        </pc:cxnChg>
        <pc:cxnChg chg="add mod">
          <ac:chgData name="Mariano Scazzariello" userId="5b4057c1-b251-4d2d-9a0d-a61cabc0beaf" providerId="ADAL" clId="{E3E62BC9-A41E-7940-BDFF-FB6190C27570}" dt="2022-10-20T15:48:16.484" v="4479" actId="14100"/>
          <ac:cxnSpMkLst>
            <pc:docMk/>
            <pc:sldMk cId="2734914572" sldId="350"/>
            <ac:cxnSpMk id="9" creationId="{79CA50F6-EEFE-4ADC-FDEC-554F304E22F8}"/>
          </ac:cxnSpMkLst>
        </pc:cxnChg>
        <pc:cxnChg chg="add mod">
          <ac:chgData name="Mariano Scazzariello" userId="5b4057c1-b251-4d2d-9a0d-a61cabc0beaf" providerId="ADAL" clId="{E3E62BC9-A41E-7940-BDFF-FB6190C27570}" dt="2022-10-20T15:52:49.963" v="4486" actId="1076"/>
          <ac:cxnSpMkLst>
            <pc:docMk/>
            <pc:sldMk cId="2734914572" sldId="350"/>
            <ac:cxnSpMk id="10" creationId="{244958DA-DBF2-CA64-E013-0EDD4A9B002B}"/>
          </ac:cxnSpMkLst>
        </pc:cxnChg>
        <pc:cxnChg chg="add mod">
          <ac:chgData name="Mariano Scazzariello" userId="5b4057c1-b251-4d2d-9a0d-a61cabc0beaf" providerId="ADAL" clId="{E3E62BC9-A41E-7940-BDFF-FB6190C27570}" dt="2022-10-20T15:54:11.099" v="4496" actId="14100"/>
          <ac:cxnSpMkLst>
            <pc:docMk/>
            <pc:sldMk cId="2734914572" sldId="350"/>
            <ac:cxnSpMk id="11" creationId="{AE01AE50-A6E1-4CC2-91B6-76C00ABC108E}"/>
          </ac:cxnSpMkLst>
        </pc:cxnChg>
        <pc:cxnChg chg="del mod">
          <ac:chgData name="Mariano Scazzariello" userId="5b4057c1-b251-4d2d-9a0d-a61cabc0beaf" providerId="ADAL" clId="{E3E62BC9-A41E-7940-BDFF-FB6190C27570}" dt="2022-10-20T15:47:49.438" v="4469" actId="478"/>
          <ac:cxnSpMkLst>
            <pc:docMk/>
            <pc:sldMk cId="2734914572" sldId="350"/>
            <ac:cxnSpMk id="13" creationId="{2B510095-4273-C7EA-EC4F-2368C424BD3B}"/>
          </ac:cxnSpMkLst>
        </pc:cxnChg>
        <pc:cxnChg chg="del mod">
          <ac:chgData name="Mariano Scazzariello" userId="5b4057c1-b251-4d2d-9a0d-a61cabc0beaf" providerId="ADAL" clId="{E3E62BC9-A41E-7940-BDFF-FB6190C27570}" dt="2022-10-20T15:52:42.154" v="4484" actId="478"/>
          <ac:cxnSpMkLst>
            <pc:docMk/>
            <pc:sldMk cId="2734914572" sldId="350"/>
            <ac:cxnSpMk id="16" creationId="{E833630E-AEBA-DE87-7916-336BE6E432D2}"/>
          </ac:cxnSpMkLst>
        </pc:cxnChg>
        <pc:cxnChg chg="add mod">
          <ac:chgData name="Mariano Scazzariello" userId="5b4057c1-b251-4d2d-9a0d-a61cabc0beaf" providerId="ADAL" clId="{E3E62BC9-A41E-7940-BDFF-FB6190C27570}" dt="2022-10-20T15:48:19.597" v="4480" actId="14100"/>
          <ac:cxnSpMkLst>
            <pc:docMk/>
            <pc:sldMk cId="2734914572" sldId="350"/>
            <ac:cxnSpMk id="17" creationId="{29D05D17-2DBA-3B10-9754-0E7634B2C46B}"/>
          </ac:cxnSpMkLst>
        </pc:cxnChg>
        <pc:cxnChg chg="add mod">
          <ac:chgData name="Mariano Scazzariello" userId="5b4057c1-b251-4d2d-9a0d-a61cabc0beaf" providerId="ADAL" clId="{E3E62BC9-A41E-7940-BDFF-FB6190C27570}" dt="2022-10-20T15:52:49.963" v="4486" actId="1076"/>
          <ac:cxnSpMkLst>
            <pc:docMk/>
            <pc:sldMk cId="2734914572" sldId="350"/>
            <ac:cxnSpMk id="21" creationId="{CFC96987-77CE-BDCF-2574-377D494DC7CC}"/>
          </ac:cxnSpMkLst>
        </pc:cxnChg>
        <pc:cxnChg chg="add mod">
          <ac:chgData name="Mariano Scazzariello" userId="5b4057c1-b251-4d2d-9a0d-a61cabc0beaf" providerId="ADAL" clId="{E3E62BC9-A41E-7940-BDFF-FB6190C27570}" dt="2022-10-20T15:54:24.859" v="4498" actId="1076"/>
          <ac:cxnSpMkLst>
            <pc:docMk/>
            <pc:sldMk cId="2734914572" sldId="350"/>
            <ac:cxnSpMk id="22" creationId="{14EA5323-1801-E249-6AC5-AF6D700B4255}"/>
          </ac:cxnSpMkLst>
        </pc:cxnChg>
        <pc:cxnChg chg="add mod">
          <ac:chgData name="Mariano Scazzariello" userId="5b4057c1-b251-4d2d-9a0d-a61cabc0beaf" providerId="ADAL" clId="{E3E62BC9-A41E-7940-BDFF-FB6190C27570}" dt="2022-10-20T15:54:24.859" v="4498" actId="1076"/>
          <ac:cxnSpMkLst>
            <pc:docMk/>
            <pc:sldMk cId="2734914572" sldId="350"/>
            <ac:cxnSpMk id="23" creationId="{A0A938D4-3578-A8E0-5CA3-7690F16DB964}"/>
          </ac:cxnSpMkLst>
        </pc:cxnChg>
        <pc:cxnChg chg="add mod">
          <ac:chgData name="Mariano Scazzariello" userId="5b4057c1-b251-4d2d-9a0d-a61cabc0beaf" providerId="ADAL" clId="{E3E62BC9-A41E-7940-BDFF-FB6190C27570}" dt="2022-10-20T15:54:47.578" v="4501" actId="1076"/>
          <ac:cxnSpMkLst>
            <pc:docMk/>
            <pc:sldMk cId="2734914572" sldId="350"/>
            <ac:cxnSpMk id="24" creationId="{A909ABC5-2A82-719C-4E20-341D8862033C}"/>
          </ac:cxnSpMkLst>
        </pc:cxnChg>
        <pc:cxnChg chg="add mod">
          <ac:chgData name="Mariano Scazzariello" userId="5b4057c1-b251-4d2d-9a0d-a61cabc0beaf" providerId="ADAL" clId="{E3E62BC9-A41E-7940-BDFF-FB6190C27570}" dt="2022-10-20T15:54:47.578" v="4501" actId="1076"/>
          <ac:cxnSpMkLst>
            <pc:docMk/>
            <pc:sldMk cId="2734914572" sldId="350"/>
            <ac:cxnSpMk id="25" creationId="{DF55F26E-C9B1-64B0-6B58-27D4B8BA39E2}"/>
          </ac:cxnSpMkLst>
        </pc:cxnChg>
        <pc:cxnChg chg="del mod">
          <ac:chgData name="Mariano Scazzariello" userId="5b4057c1-b251-4d2d-9a0d-a61cabc0beaf" providerId="ADAL" clId="{E3E62BC9-A41E-7940-BDFF-FB6190C27570}" dt="2022-10-20T15:53:52.974" v="4490" actId="478"/>
          <ac:cxnSpMkLst>
            <pc:docMk/>
            <pc:sldMk cId="2734914572" sldId="350"/>
            <ac:cxnSpMk id="50" creationId="{CD987193-E361-F5EF-92B5-05B309C7A337}"/>
          </ac:cxnSpMkLst>
        </pc:cxnChg>
        <pc:cxnChg chg="del mod">
          <ac:chgData name="Mariano Scazzariello" userId="5b4057c1-b251-4d2d-9a0d-a61cabc0beaf" providerId="ADAL" clId="{E3E62BC9-A41E-7940-BDFF-FB6190C27570}" dt="2022-10-20T15:54:19.385" v="4497" actId="478"/>
          <ac:cxnSpMkLst>
            <pc:docMk/>
            <pc:sldMk cId="2734914572" sldId="350"/>
            <ac:cxnSpMk id="88" creationId="{6EDF4C02-E9B2-EC7D-1E7F-02AE2E3B80E2}"/>
          </ac:cxnSpMkLst>
        </pc:cxnChg>
        <pc:cxnChg chg="del mod">
          <ac:chgData name="Mariano Scazzariello" userId="5b4057c1-b251-4d2d-9a0d-a61cabc0beaf" providerId="ADAL" clId="{E3E62BC9-A41E-7940-BDFF-FB6190C27570}" dt="2022-10-20T15:54:40.039" v="4500" actId="478"/>
          <ac:cxnSpMkLst>
            <pc:docMk/>
            <pc:sldMk cId="2734914572" sldId="350"/>
            <ac:cxnSpMk id="93" creationId="{5F23E2C5-E2A5-07A6-9692-1FB0D3392F7A}"/>
          </ac:cxnSpMkLst>
        </pc:cxnChg>
      </pc:sldChg>
      <pc:sldChg chg="addSp delSp modSp add mod">
        <pc:chgData name="Mariano Scazzariello" userId="5b4057c1-b251-4d2d-9a0d-a61cabc0beaf" providerId="ADAL" clId="{E3E62BC9-A41E-7940-BDFF-FB6190C27570}" dt="2022-10-20T16:08:47.414" v="4705" actId="1076"/>
        <pc:sldMkLst>
          <pc:docMk/>
          <pc:sldMk cId="1236149670" sldId="351"/>
        </pc:sldMkLst>
        <pc:spChg chg="add del mod">
          <ac:chgData name="Mariano Scazzariello" userId="5b4057c1-b251-4d2d-9a0d-a61cabc0beaf" providerId="ADAL" clId="{E3E62BC9-A41E-7940-BDFF-FB6190C27570}" dt="2022-10-20T16:05:24.119" v="4684" actId="1035"/>
          <ac:spMkLst>
            <pc:docMk/>
            <pc:sldMk cId="1236149670" sldId="351"/>
            <ac:spMk id="30" creationId="{826FBF40-A2E1-D539-4CB8-F107619418B7}"/>
          </ac:spMkLst>
        </pc:spChg>
        <pc:spChg chg="add del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77" creationId="{451975A9-3E66-4BDE-7462-0F66D0D5840D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96" creationId="{81F25F80-21F4-C800-60D6-E6701E9F5D0D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97" creationId="{2D8656DF-568F-2DD7-15BC-A9BC66F3DF05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00" creationId="{36AD4F23-B63D-0DF5-482F-91783BF7F3B0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02" creationId="{18DEE8DF-8036-64ED-421A-44381755D473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03" creationId="{D859CD87-6B6E-65F6-D128-6FD7E4D380D9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04" creationId="{9DAD5AF3-50A1-FACA-9C10-B4484DE01B44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06" creationId="{96B250B4-0DAC-E331-8020-178E5867F180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08" creationId="{FFF47AE3-6734-ED27-3CC1-7819D9C32B33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21" creationId="{D0F441AB-9120-2499-4EBC-F1FCF7C291B6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35" creationId="{5396A5E9-E06E-B151-CD1E-8536C0AA67C8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39" creationId="{B8F94687-9DE7-3CB8-0C93-EBC865178CF2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43" creationId="{013E49B2-E131-B087-EA3F-7B7F4920F6E8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48" creationId="{DF55BB39-E633-1C10-AE33-D90F420FE9A8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0" creationId="{54FBE033-C345-E8D0-756E-2AC9906484F2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1" creationId="{EF0AEDB3-D641-F9C7-B93D-DD6343F0D1BC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2" creationId="{1E8BCA5D-FA92-3FEA-9380-6E25BF673C17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3" creationId="{0915FAF6-58CA-4E44-3101-B74A93A0D33E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5" creationId="{E91F0D4C-9CA7-3136-9B2C-5EC94934F2F4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8" creationId="{893B47F6-350E-8079-907D-8CCECD44226E}"/>
          </ac:spMkLst>
        </pc:spChg>
        <pc:spChg chg="mod">
          <ac:chgData name="Mariano Scazzariello" userId="5b4057c1-b251-4d2d-9a0d-a61cabc0beaf" providerId="ADAL" clId="{E3E62BC9-A41E-7940-BDFF-FB6190C27570}" dt="2022-10-20T16:01:37.354" v="4574" actId="478"/>
          <ac:spMkLst>
            <pc:docMk/>
            <pc:sldMk cId="1236149670" sldId="351"/>
            <ac:spMk id="159" creationId="{F44AF17C-B1AA-E640-5B94-3695B8BEF4EC}"/>
          </ac:spMkLst>
        </pc:s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76" creationId="{B974A429-3F20-73B4-0A33-4C26258C8F94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90" creationId="{A7E9D629-DAE4-360E-A1D1-56BFEB2CF7E2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91" creationId="{1A877E06-B490-D9F0-1C00-F8B5BF20A101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92" creationId="{531B2D4A-CC8F-3D7E-3315-FD2C07BB9651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95" creationId="{BD978464-32AF-8906-AB78-2D64D4A2E3DC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99" creationId="{00A61122-79D7-6CF2-EEC3-B1F78C216CB3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01" creationId="{1037A3CE-BBEC-D99F-497C-EA3426BAA6EA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07" creationId="{B737D56E-3E8E-DCCE-15A2-8689E3369D4C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17" creationId="{055B1A6D-9D61-FD6D-3B96-5269E3F7A39C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44" creationId="{A4730720-331A-935E-6C64-3D103E52CE55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49" creationId="{977A2981-E922-865E-5586-2B375D1C6461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54" creationId="{EDBE18FC-258C-6122-BF53-7DEF54A79ECA}"/>
          </ac:grpSpMkLst>
        </pc:grpChg>
        <pc:grpChg chg="mod">
          <ac:chgData name="Mariano Scazzariello" userId="5b4057c1-b251-4d2d-9a0d-a61cabc0beaf" providerId="ADAL" clId="{E3E62BC9-A41E-7940-BDFF-FB6190C27570}" dt="2022-10-20T16:01:37.354" v="4574" actId="478"/>
          <ac:grpSpMkLst>
            <pc:docMk/>
            <pc:sldMk cId="1236149670" sldId="351"/>
            <ac:grpSpMk id="157" creationId="{987C1E35-2D75-CBED-29EB-ADA4C789AB4F}"/>
          </ac:grpSpMkLst>
        </pc:grpChg>
        <pc:picChg chg="add del mod">
          <ac:chgData name="Mariano Scazzariello" userId="5b4057c1-b251-4d2d-9a0d-a61cabc0beaf" providerId="ADAL" clId="{E3E62BC9-A41E-7940-BDFF-FB6190C27570}" dt="2022-10-20T16:01:35.772" v="4572"/>
          <ac:picMkLst>
            <pc:docMk/>
            <pc:sldMk cId="1236149670" sldId="351"/>
            <ac:picMk id="16" creationId="{31158E1B-2418-0196-D77D-29FBFE2DA9DE}"/>
          </ac:picMkLst>
        </pc:picChg>
        <pc:picChg chg="add del mod">
          <ac:chgData name="Mariano Scazzariello" userId="5b4057c1-b251-4d2d-9a0d-a61cabc0beaf" providerId="ADAL" clId="{E3E62BC9-A41E-7940-BDFF-FB6190C27570}" dt="2022-10-20T16:02:13.072" v="4580"/>
          <ac:picMkLst>
            <pc:docMk/>
            <pc:sldMk cId="1236149670" sldId="351"/>
            <ac:picMk id="28" creationId="{320DF6AC-7CF4-B3FB-978D-B5D72E93C404}"/>
          </ac:picMkLst>
        </pc:picChg>
        <pc:picChg chg="add del mod">
          <ac:chgData name="Mariano Scazzariello" userId="5b4057c1-b251-4d2d-9a0d-a61cabc0beaf" providerId="ADAL" clId="{E3E62BC9-A41E-7940-BDFF-FB6190C27570}" dt="2022-10-20T16:07:44.875" v="4696" actId="478"/>
          <ac:picMkLst>
            <pc:docMk/>
            <pc:sldMk cId="1236149670" sldId="351"/>
            <ac:picMk id="32" creationId="{771163CE-BCF5-8024-9EED-46242B0AE19F}"/>
          </ac:picMkLst>
        </pc:picChg>
        <pc:picChg chg="add mod">
          <ac:chgData name="Mariano Scazzariello" userId="5b4057c1-b251-4d2d-9a0d-a61cabc0beaf" providerId="ADAL" clId="{E3E62BC9-A41E-7940-BDFF-FB6190C27570}" dt="2022-10-20T16:08:47.414" v="4705" actId="1076"/>
          <ac:picMkLst>
            <pc:docMk/>
            <pc:sldMk cId="1236149670" sldId="351"/>
            <ac:picMk id="35" creationId="{31B5C7E8-6287-918B-D376-165E346363FF}"/>
          </ac:picMkLst>
        </pc:picChg>
      </pc:sldChg>
      <pc:sldChg chg="addSp delSp modSp add del">
        <pc:chgData name="Mariano Scazzariello" userId="5b4057c1-b251-4d2d-9a0d-a61cabc0beaf" providerId="ADAL" clId="{E3E62BC9-A41E-7940-BDFF-FB6190C27570}" dt="2022-10-20T15:59:26.371" v="4564" actId="2696"/>
        <pc:sldMkLst>
          <pc:docMk/>
          <pc:sldMk cId="2121264001" sldId="351"/>
        </pc:sldMkLst>
        <pc:spChg chg="add del 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16" creationId="{ECD08FB0-588B-1A75-F96C-022780DD3DA6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32" creationId="{74B557B5-864B-85E9-BE4F-56F45C41B299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33" creationId="{FC2CD0BB-C2EA-3034-BEBE-F9E3FA6213A8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36" creationId="{7CC0B877-6F49-54DE-CCC9-6FDF91B278AF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44" creationId="{BD107B69-881E-89F1-EDFB-64A597EFD009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47" creationId="{3A70E1BA-48D4-6E71-455A-7B8CF89CB424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48" creationId="{B215BC36-6246-6415-98E2-CE71F31B0A83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50" creationId="{23484047-621F-2F7D-1B73-59F318C957F7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52" creationId="{1B900FDC-1C0B-6DF9-F5D0-61B9F21F8019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70" creationId="{D6641CC6-9B29-4B27-655B-DD78529E3356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71" creationId="{949CF6FE-EEBC-B8F8-F47A-42B57D75D3E7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72" creationId="{A5727058-3847-B67F-DE28-A1E03C93E9D1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73" creationId="{1B5DE408-6AD6-583C-D794-CE9CE9412B3F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76" creationId="{DDB9EA8F-4C20-0637-7B4D-656863FD0EC6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88" creationId="{82242C08-2FE5-3462-052F-09BDB25CFE40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90" creationId="{2AB6B59A-642A-3A05-6466-DAFEDFA2F04F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91" creationId="{462EFAD5-7345-5834-3C8D-3B075469EE31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92" creationId="{329CABA2-50CA-8F0E-99A7-D48773D8FA66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95" creationId="{7134FF71-0567-424F-BA3D-5B543DF434C0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97" creationId="{40A53A8B-94A6-FAD4-ACEB-F8764445AE3D}"/>
          </ac:spMkLst>
        </pc:spChg>
        <pc:spChg chg="mod">
          <ac:chgData name="Mariano Scazzariello" userId="5b4057c1-b251-4d2d-9a0d-a61cabc0beaf" providerId="ADAL" clId="{E3E62BC9-A41E-7940-BDFF-FB6190C27570}" dt="2022-10-20T15:58:59.444" v="4559" actId="1076"/>
          <ac:spMkLst>
            <pc:docMk/>
            <pc:sldMk cId="2121264001" sldId="351"/>
            <ac:spMk id="99" creationId="{2D0C7DEB-93A3-6AF8-6E32-9C69F0369CE5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01" creationId="{0A756E1B-E959-FE4C-1C56-0A97880F6FC4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07" creationId="{E4BEFB16-0BF5-7F8E-11BB-4C687BEF8887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08" creationId="{914E290C-B65E-7C4B-FA76-6090A59A88DD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21" creationId="{1026760F-9301-843E-CBF2-238C348CB931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39" creationId="{344636D0-C43A-2007-5016-DA69CB9914B3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43" creationId="{0B794766-D0A4-A456-661E-F833280ABFEB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44" creationId="{123F90AE-EC2C-2B74-AA41-553474A9D6B0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48" creationId="{B4689BA3-B48B-1F29-EA87-704A8F898109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50" creationId="{2C3C94A1-62E0-1E5E-91D5-FB5A78853B65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52" creationId="{0573B8A9-6866-3799-A897-CE4132B90C7D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53" creationId="{19D2BBF5-9C7F-52E3-E491-CA79FAA3C4A1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54" creationId="{582E0195-4DC0-D445-6189-A8ACE5198EDA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55" creationId="{C5BEA624-DF4A-DFF7-4F17-416AC5465CD2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58" creationId="{61CA67F4-193C-6F4D-3748-1426C093B2BD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0" creationId="{9BA12912-E8F7-5B50-AE10-C95B4C9C5719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1" creationId="{06A00FC6-BE11-B243-D6AE-1841C10A282A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2" creationId="{1E27BE1E-AD47-BDF3-6F8C-361531A9CA07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3" creationId="{BEE29CF7-2F1B-C644-A21D-CE12FD9B4CA0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5" creationId="{0DE89E6F-06E0-2E94-E149-2774FD43723B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7" creationId="{D64F5527-0A8E-439E-D2E1-65B6A1E94282}"/>
          </ac:spMkLst>
        </pc:spChg>
        <pc:spChg chg="mod">
          <ac:chgData name="Mariano Scazzariello" userId="5b4057c1-b251-4d2d-9a0d-a61cabc0beaf" providerId="ADAL" clId="{E3E62BC9-A41E-7940-BDFF-FB6190C27570}" dt="2022-10-20T15:59:18.617" v="4563"/>
          <ac:spMkLst>
            <pc:docMk/>
            <pc:sldMk cId="2121264001" sldId="351"/>
            <ac:spMk id="168" creationId="{95517C6F-0241-2873-B298-6B2BDE73EA4C}"/>
          </ac:spMkLst>
        </pc:spChg>
        <pc:grpChg chg="add del mod">
          <ac:chgData name="Mariano Scazzariello" userId="5b4057c1-b251-4d2d-9a0d-a61cabc0beaf" providerId="ADAL" clId="{E3E62BC9-A41E-7940-BDFF-FB6190C27570}" dt="2022-10-20T15:59:02.428" v="4560" actId="21"/>
          <ac:grpSpMkLst>
            <pc:docMk/>
            <pc:sldMk cId="2121264001" sldId="351"/>
            <ac:grpSpMk id="13" creationId="{E22CC465-8612-053E-201A-C0A5EDA7E365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27" creationId="{AFE6689E-4FCC-58E8-8120-AEAB5C68A551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28" creationId="{A326FEA2-5D43-5C55-5096-994EC1FD8D3E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30" creationId="{47039B22-12A4-D1E3-3001-44A465F9350D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31" creationId="{EA17027F-7CA7-9A14-5FE8-D3219830F93B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35" creationId="{D2C18135-98AB-C236-C557-57CD48494B2B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43" creationId="{B234885D-2947-E796-6F50-387E86C4BD17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51" creationId="{668919AC-4C4C-7CE5-FD9F-3AF852B9D7E5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60" creationId="{2D301728-ADAA-6A92-FDC0-0F88C23AD521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74" creationId="{224D1579-56D7-8FE9-AF11-B892816618A5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77" creationId="{C6249A2C-FFA1-A59D-7CB0-11E58A364350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93" creationId="{F5A66B14-9CC8-A629-1918-484A720D8AAF}"/>
          </ac:grpSpMkLst>
        </pc:grpChg>
        <pc:grpChg chg="mod">
          <ac:chgData name="Mariano Scazzariello" userId="5b4057c1-b251-4d2d-9a0d-a61cabc0beaf" providerId="ADAL" clId="{E3E62BC9-A41E-7940-BDFF-FB6190C27570}" dt="2022-10-20T15:58:59.444" v="4559" actId="1076"/>
          <ac:grpSpMkLst>
            <pc:docMk/>
            <pc:sldMk cId="2121264001" sldId="351"/>
            <ac:grpSpMk id="96" creationId="{78013080-5F67-283D-862B-D6A567E2F7C4}"/>
          </ac:grpSpMkLst>
        </pc:grpChg>
        <pc:grpChg chg="add 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00" creationId="{CBEA21AD-71EA-CFD3-9A15-6C0C8EED99F6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02" creationId="{53EB661D-E5E9-910E-9D7F-37A6BAA8A6E3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03" creationId="{A5719618-5674-FEA0-25CD-57F8461F6893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04" creationId="{37533277-57BF-18BE-6602-9779F47860AA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06" creationId="{8A80CA22-7240-F682-BD20-677303F1A98F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17" creationId="{82EC21BA-D33A-5193-D6D9-2E11C1389FAA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35" creationId="{1DCEAEE9-D4CE-0B87-5049-B53A61596EAD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49" creationId="{9E1E1C83-C19D-5461-977B-97581D85AE55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51" creationId="{4F31E781-8580-0FDD-D303-FA4A722EF36D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57" creationId="{D1DA6AB5-2980-1312-9375-E6C86B9857E6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59" creationId="{CF05621D-3BC6-8F36-BA82-09889EAAB6DE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64" creationId="{5FEBC320-0701-2DF1-2E3F-998FE5EDB7A0}"/>
          </ac:grpSpMkLst>
        </pc:grpChg>
        <pc:grpChg chg="mod">
          <ac:chgData name="Mariano Scazzariello" userId="5b4057c1-b251-4d2d-9a0d-a61cabc0beaf" providerId="ADAL" clId="{E3E62BC9-A41E-7940-BDFF-FB6190C27570}" dt="2022-10-20T15:59:18.617" v="4563"/>
          <ac:grpSpMkLst>
            <pc:docMk/>
            <pc:sldMk cId="2121264001" sldId="351"/>
            <ac:grpSpMk id="166" creationId="{EED6F2FC-2084-DEA6-9BCF-B4300C274121}"/>
          </ac:grpSpMkLst>
        </pc:grpChg>
      </pc:sldChg>
    </pc:docChg>
  </pc:docChgLst>
  <pc:docChgLst>
    <pc:chgData name="Lorenzo Ariemma" userId="359e4d9b-18ad-408c-9e1b-373fb95ff396" providerId="ADAL" clId="{20BDBF77-8E2A-4102-B448-5052FA432072}"/>
    <pc:docChg chg="undo custSel addSld delSld modSld sldOrd">
      <pc:chgData name="Lorenzo Ariemma" userId="359e4d9b-18ad-408c-9e1b-373fb95ff396" providerId="ADAL" clId="{20BDBF77-8E2A-4102-B448-5052FA432072}" dt="2022-10-17T10:09:43.816" v="1553" actId="1036"/>
      <pc:docMkLst>
        <pc:docMk/>
      </pc:docMkLst>
      <pc:sldChg chg="modSp mod">
        <pc:chgData name="Lorenzo Ariemma" userId="359e4d9b-18ad-408c-9e1b-373fb95ff396" providerId="ADAL" clId="{20BDBF77-8E2A-4102-B448-5052FA432072}" dt="2022-10-17T09:14:04.409" v="1" actId="790"/>
        <pc:sldMkLst>
          <pc:docMk/>
          <pc:sldMk cId="2964686414" sldId="298"/>
        </pc:sldMkLst>
        <pc:spChg chg="mod">
          <ac:chgData name="Lorenzo Ariemma" userId="359e4d9b-18ad-408c-9e1b-373fb95ff396" providerId="ADAL" clId="{20BDBF77-8E2A-4102-B448-5052FA432072}" dt="2022-10-17T09:14:04.409" v="1" actId="790"/>
          <ac:spMkLst>
            <pc:docMk/>
            <pc:sldMk cId="2964686414" sldId="298"/>
            <ac:spMk id="3" creationId="{617BB521-39B8-4B5C-95DE-F199C5C588A3}"/>
          </ac:spMkLst>
        </pc:spChg>
      </pc:sldChg>
      <pc:sldChg chg="modSp mod">
        <pc:chgData name="Lorenzo Ariemma" userId="359e4d9b-18ad-408c-9e1b-373fb95ff396" providerId="ADAL" clId="{20BDBF77-8E2A-4102-B448-5052FA432072}" dt="2022-10-17T09:22:09.793" v="182" actId="20577"/>
        <pc:sldMkLst>
          <pc:docMk/>
          <pc:sldMk cId="937113893" sldId="317"/>
        </pc:sldMkLst>
        <pc:spChg chg="mod">
          <ac:chgData name="Lorenzo Ariemma" userId="359e4d9b-18ad-408c-9e1b-373fb95ff396" providerId="ADAL" clId="{20BDBF77-8E2A-4102-B448-5052FA432072}" dt="2022-10-17T09:19:30.923" v="18" actId="20577"/>
          <ac:spMkLst>
            <pc:docMk/>
            <pc:sldMk cId="937113893" sldId="317"/>
            <ac:spMk id="2" creationId="{7526D68A-1505-4818-A894-9E54DE3A26F8}"/>
          </ac:spMkLst>
        </pc:spChg>
        <pc:spChg chg="mod">
          <ac:chgData name="Lorenzo Ariemma" userId="359e4d9b-18ad-408c-9e1b-373fb95ff396" providerId="ADAL" clId="{20BDBF77-8E2A-4102-B448-5052FA432072}" dt="2022-10-17T09:22:09.793" v="182" actId="20577"/>
          <ac:spMkLst>
            <pc:docMk/>
            <pc:sldMk cId="937113893" sldId="317"/>
            <ac:spMk id="6" creationId="{D4414B69-FA34-9B9D-57A0-D0EC4E3D62AD}"/>
          </ac:spMkLst>
        </pc:spChg>
      </pc:sldChg>
      <pc:sldChg chg="modSp mod">
        <pc:chgData name="Lorenzo Ariemma" userId="359e4d9b-18ad-408c-9e1b-373fb95ff396" providerId="ADAL" clId="{20BDBF77-8E2A-4102-B448-5052FA432072}" dt="2022-10-17T09:44:22.744" v="966" actId="20577"/>
        <pc:sldMkLst>
          <pc:docMk/>
          <pc:sldMk cId="2780866238" sldId="339"/>
        </pc:sldMkLst>
        <pc:spChg chg="mod">
          <ac:chgData name="Lorenzo Ariemma" userId="359e4d9b-18ad-408c-9e1b-373fb95ff396" providerId="ADAL" clId="{20BDBF77-8E2A-4102-B448-5052FA432072}" dt="2022-10-17T09:44:22.744" v="966" actId="20577"/>
          <ac:spMkLst>
            <pc:docMk/>
            <pc:sldMk cId="2780866238" sldId="339"/>
            <ac:spMk id="5" creationId="{C5399D92-6AA5-6C8F-BFC5-0ADC02A6B780}"/>
          </ac:spMkLst>
        </pc:spChg>
      </pc:sldChg>
      <pc:sldChg chg="modSp mod">
        <pc:chgData name="Lorenzo Ariemma" userId="359e4d9b-18ad-408c-9e1b-373fb95ff396" providerId="ADAL" clId="{20BDBF77-8E2A-4102-B448-5052FA432072}" dt="2022-10-17T09:17:23.521" v="12" actId="1076"/>
        <pc:sldMkLst>
          <pc:docMk/>
          <pc:sldMk cId="2343626523" sldId="340"/>
        </pc:sldMkLst>
        <pc:spChg chg="mod">
          <ac:chgData name="Lorenzo Ariemma" userId="359e4d9b-18ad-408c-9e1b-373fb95ff396" providerId="ADAL" clId="{20BDBF77-8E2A-4102-B448-5052FA432072}" dt="2022-10-17T09:16:52.687" v="6" actId="1076"/>
          <ac:spMkLst>
            <pc:docMk/>
            <pc:sldMk cId="2343626523" sldId="340"/>
            <ac:spMk id="20" creationId="{FBF1D3AE-2518-EBE1-A1DD-98132CA8C1B5}"/>
          </ac:spMkLst>
        </pc:spChg>
        <pc:spChg chg="mod">
          <ac:chgData name="Lorenzo Ariemma" userId="359e4d9b-18ad-408c-9e1b-373fb95ff396" providerId="ADAL" clId="{20BDBF77-8E2A-4102-B448-5052FA432072}" dt="2022-10-17T09:17:12.486" v="9" actId="1076"/>
          <ac:spMkLst>
            <pc:docMk/>
            <pc:sldMk cId="2343626523" sldId="340"/>
            <ac:spMk id="21" creationId="{67FE9ADD-3DBE-4483-7A71-76CD91A6CD31}"/>
          </ac:spMkLst>
        </pc:spChg>
        <pc:spChg chg="mod">
          <ac:chgData name="Lorenzo Ariemma" userId="359e4d9b-18ad-408c-9e1b-373fb95ff396" providerId="ADAL" clId="{20BDBF77-8E2A-4102-B448-5052FA432072}" dt="2022-10-17T09:17:23.521" v="12" actId="1076"/>
          <ac:spMkLst>
            <pc:docMk/>
            <pc:sldMk cId="2343626523" sldId="340"/>
            <ac:spMk id="24" creationId="{A9006456-ACCA-C0A2-30FA-14C3AFD708DC}"/>
          </ac:spMkLst>
        </pc:spChg>
      </pc:sldChg>
      <pc:sldChg chg="modSp mod">
        <pc:chgData name="Lorenzo Ariemma" userId="359e4d9b-18ad-408c-9e1b-373fb95ff396" providerId="ADAL" clId="{20BDBF77-8E2A-4102-B448-5052FA432072}" dt="2022-10-17T09:19:35.832" v="20" actId="20577"/>
        <pc:sldMkLst>
          <pc:docMk/>
          <pc:sldMk cId="4213679154" sldId="341"/>
        </pc:sldMkLst>
        <pc:spChg chg="mod">
          <ac:chgData name="Lorenzo Ariemma" userId="359e4d9b-18ad-408c-9e1b-373fb95ff396" providerId="ADAL" clId="{20BDBF77-8E2A-4102-B448-5052FA432072}" dt="2022-10-17T09:19:35.832" v="20" actId="20577"/>
          <ac:spMkLst>
            <pc:docMk/>
            <pc:sldMk cId="4213679154" sldId="341"/>
            <ac:spMk id="2" creationId="{7526D68A-1505-4818-A894-9E54DE3A26F8}"/>
          </ac:spMkLst>
        </pc:spChg>
      </pc:sldChg>
      <pc:sldChg chg="addSp modSp add mod ord">
        <pc:chgData name="Lorenzo Ariemma" userId="359e4d9b-18ad-408c-9e1b-373fb95ff396" providerId="ADAL" clId="{20BDBF77-8E2A-4102-B448-5052FA432072}" dt="2022-10-17T09:41:42.703" v="803" actId="1036"/>
        <pc:sldMkLst>
          <pc:docMk/>
          <pc:sldMk cId="3606164524" sldId="342"/>
        </pc:sldMkLst>
        <pc:spChg chg="mod">
          <ac:chgData name="Lorenzo Ariemma" userId="359e4d9b-18ad-408c-9e1b-373fb95ff396" providerId="ADAL" clId="{20BDBF77-8E2A-4102-B448-5052FA432072}" dt="2022-10-17T09:35:06.957" v="508" actId="20577"/>
          <ac:spMkLst>
            <pc:docMk/>
            <pc:sldMk cId="3606164524" sldId="342"/>
            <ac:spMk id="2" creationId="{7526D68A-1505-4818-A894-9E54DE3A26F8}"/>
          </ac:spMkLst>
        </pc:spChg>
        <pc:spChg chg="add mod">
          <ac:chgData name="Lorenzo Ariemma" userId="359e4d9b-18ad-408c-9e1b-373fb95ff396" providerId="ADAL" clId="{20BDBF77-8E2A-4102-B448-5052FA432072}" dt="2022-10-17T09:41:42.703" v="803" actId="1036"/>
          <ac:spMkLst>
            <pc:docMk/>
            <pc:sldMk cId="3606164524" sldId="342"/>
            <ac:spMk id="4" creationId="{47959F99-E444-830E-587A-3BD1B240B88C}"/>
          </ac:spMkLst>
        </pc:spChg>
        <pc:spChg chg="mod">
          <ac:chgData name="Lorenzo Ariemma" userId="359e4d9b-18ad-408c-9e1b-373fb95ff396" providerId="ADAL" clId="{20BDBF77-8E2A-4102-B448-5052FA432072}" dt="2022-10-17T09:41:29.360" v="784" actId="6549"/>
          <ac:spMkLst>
            <pc:docMk/>
            <pc:sldMk cId="3606164524" sldId="342"/>
            <ac:spMk id="6" creationId="{D4414B69-FA34-9B9D-57A0-D0EC4E3D62AD}"/>
          </ac:spMkLst>
        </pc:spChg>
      </pc:sldChg>
      <pc:sldChg chg="addSp delSp modSp new mod">
        <pc:chgData name="Lorenzo Ariemma" userId="359e4d9b-18ad-408c-9e1b-373fb95ff396" providerId="ADAL" clId="{20BDBF77-8E2A-4102-B448-5052FA432072}" dt="2022-10-17T10:05:06.907" v="1510" actId="14100"/>
        <pc:sldMkLst>
          <pc:docMk/>
          <pc:sldMk cId="3943723454" sldId="343"/>
        </pc:sldMkLst>
        <pc:spChg chg="mod">
          <ac:chgData name="Lorenzo Ariemma" userId="359e4d9b-18ad-408c-9e1b-373fb95ff396" providerId="ADAL" clId="{20BDBF77-8E2A-4102-B448-5052FA432072}" dt="2022-10-17T09:56:07.856" v="1324" actId="20577"/>
          <ac:spMkLst>
            <pc:docMk/>
            <pc:sldMk cId="3943723454" sldId="343"/>
            <ac:spMk id="2" creationId="{372BA442-DA9E-1D47-8EBF-0C4F4244A795}"/>
          </ac:spMkLst>
        </pc:spChg>
        <pc:spChg chg="del">
          <ac:chgData name="Lorenzo Ariemma" userId="359e4d9b-18ad-408c-9e1b-373fb95ff396" providerId="ADAL" clId="{20BDBF77-8E2A-4102-B448-5052FA432072}" dt="2022-10-17T09:45:42.065" v="968" actId="478"/>
          <ac:spMkLst>
            <pc:docMk/>
            <pc:sldMk cId="3943723454" sldId="343"/>
            <ac:spMk id="3" creationId="{7110C2CE-983B-F057-E2F8-E1EB9D8E1CE2}"/>
          </ac:spMkLst>
        </pc:spChg>
        <pc:spChg chg="mod topLvl">
          <ac:chgData name="Lorenzo Ariemma" userId="359e4d9b-18ad-408c-9e1b-373fb95ff396" providerId="ADAL" clId="{20BDBF77-8E2A-4102-B448-5052FA432072}" dt="2022-10-17T09:55:36.109" v="1286" actId="108"/>
          <ac:spMkLst>
            <pc:docMk/>
            <pc:sldMk cId="3943723454" sldId="343"/>
            <ac:spMk id="7" creationId="{A7A02964-A4B9-D6B0-5B6A-86A2555FC2B6}"/>
          </ac:spMkLst>
        </pc:spChg>
        <pc:spChg chg="mod topLvl">
          <ac:chgData name="Lorenzo Ariemma" userId="359e4d9b-18ad-408c-9e1b-373fb95ff396" providerId="ADAL" clId="{20BDBF77-8E2A-4102-B448-5052FA432072}" dt="2022-10-17T09:58:53.731" v="1429" actId="1038"/>
          <ac:spMkLst>
            <pc:docMk/>
            <pc:sldMk cId="3943723454" sldId="343"/>
            <ac:spMk id="8" creationId="{4683A295-94F6-2B89-4336-642D3221288F}"/>
          </ac:spMkLst>
        </pc:spChg>
        <pc:spChg chg="mod topLvl">
          <ac:chgData name="Lorenzo Ariemma" userId="359e4d9b-18ad-408c-9e1b-373fb95ff396" providerId="ADAL" clId="{20BDBF77-8E2A-4102-B448-5052FA432072}" dt="2022-10-17T09:55:49.911" v="1290" actId="108"/>
          <ac:spMkLst>
            <pc:docMk/>
            <pc:sldMk cId="3943723454" sldId="343"/>
            <ac:spMk id="9" creationId="{8E869DFD-5995-C434-5C20-68AC5E4D7312}"/>
          </ac:spMkLst>
        </pc:spChg>
        <pc:spChg chg="mod topLvl">
          <ac:chgData name="Lorenzo Ariemma" userId="359e4d9b-18ad-408c-9e1b-373fb95ff396" providerId="ADAL" clId="{20BDBF77-8E2A-4102-B448-5052FA432072}" dt="2022-10-17T09:58:24.893" v="1407" actId="1037"/>
          <ac:spMkLst>
            <pc:docMk/>
            <pc:sldMk cId="3943723454" sldId="343"/>
            <ac:spMk id="10" creationId="{7D96E394-1BB0-0BA7-6080-FF40B69DB193}"/>
          </ac:spMkLst>
        </pc:spChg>
        <pc:spChg chg="del mod topLvl">
          <ac:chgData name="Lorenzo Ariemma" userId="359e4d9b-18ad-408c-9e1b-373fb95ff396" providerId="ADAL" clId="{20BDBF77-8E2A-4102-B448-5052FA432072}" dt="2022-10-17T09:47:28.166" v="1029" actId="478"/>
          <ac:spMkLst>
            <pc:docMk/>
            <pc:sldMk cId="3943723454" sldId="343"/>
            <ac:spMk id="19" creationId="{73076476-D261-68A4-DE9D-2EE8D45B1B82}"/>
          </ac:spMkLst>
        </pc:spChg>
        <pc:spChg chg="del mod topLvl">
          <ac:chgData name="Lorenzo Ariemma" userId="359e4d9b-18ad-408c-9e1b-373fb95ff396" providerId="ADAL" clId="{20BDBF77-8E2A-4102-B448-5052FA432072}" dt="2022-10-17T09:48:12.556" v="1040" actId="478"/>
          <ac:spMkLst>
            <pc:docMk/>
            <pc:sldMk cId="3943723454" sldId="343"/>
            <ac:spMk id="20" creationId="{8A34E574-31A7-3D0A-5629-62C23789807D}"/>
          </ac:spMkLst>
        </pc:spChg>
        <pc:spChg chg="del mod topLvl">
          <ac:chgData name="Lorenzo Ariemma" userId="359e4d9b-18ad-408c-9e1b-373fb95ff396" providerId="ADAL" clId="{20BDBF77-8E2A-4102-B448-5052FA432072}" dt="2022-10-17T09:48:49.786" v="1131" actId="478"/>
          <ac:spMkLst>
            <pc:docMk/>
            <pc:sldMk cId="3943723454" sldId="343"/>
            <ac:spMk id="21" creationId="{001422A0-95E0-E501-6731-60252B4A3F68}"/>
          </ac:spMkLst>
        </pc:spChg>
        <pc:spChg chg="del mod topLvl">
          <ac:chgData name="Lorenzo Ariemma" userId="359e4d9b-18ad-408c-9e1b-373fb95ff396" providerId="ADAL" clId="{20BDBF77-8E2A-4102-B448-5052FA432072}" dt="2022-10-17T09:48:48.813" v="1130" actId="478"/>
          <ac:spMkLst>
            <pc:docMk/>
            <pc:sldMk cId="3943723454" sldId="343"/>
            <ac:spMk id="22" creationId="{B4FC8AA3-77F3-ECD1-7DE4-D2C22A509ADC}"/>
          </ac:spMkLst>
        </pc:spChg>
        <pc:spChg chg="del mod">
          <ac:chgData name="Lorenzo Ariemma" userId="359e4d9b-18ad-408c-9e1b-373fb95ff396" providerId="ADAL" clId="{20BDBF77-8E2A-4102-B448-5052FA432072}" dt="2022-10-17T09:46:58.473" v="976" actId="478"/>
          <ac:spMkLst>
            <pc:docMk/>
            <pc:sldMk cId="3943723454" sldId="343"/>
            <ac:spMk id="23" creationId="{4C81DF4E-6119-4D15-D64E-5F722B5AF01B}"/>
          </ac:spMkLst>
        </pc:spChg>
        <pc:spChg chg="del mod topLvl">
          <ac:chgData name="Lorenzo Ariemma" userId="359e4d9b-18ad-408c-9e1b-373fb95ff396" providerId="ADAL" clId="{20BDBF77-8E2A-4102-B448-5052FA432072}" dt="2022-10-17T09:48:10.989" v="1038" actId="478"/>
          <ac:spMkLst>
            <pc:docMk/>
            <pc:sldMk cId="3943723454" sldId="343"/>
            <ac:spMk id="28" creationId="{4BA460A3-0A28-06C6-32E1-3A10863598EA}"/>
          </ac:spMkLst>
        </pc:spChg>
        <pc:spChg chg="add mod">
          <ac:chgData name="Lorenzo Ariemma" userId="359e4d9b-18ad-408c-9e1b-373fb95ff396" providerId="ADAL" clId="{20BDBF77-8E2A-4102-B448-5052FA432072}" dt="2022-10-17T09:58:31.341" v="1419" actId="1038"/>
          <ac:spMkLst>
            <pc:docMk/>
            <pc:sldMk cId="3943723454" sldId="343"/>
            <ac:spMk id="44" creationId="{9B5F9D53-2DF2-86F4-6411-7B93D18FAA9C}"/>
          </ac:spMkLst>
        </pc:spChg>
        <pc:spChg chg="add mod">
          <ac:chgData name="Lorenzo Ariemma" userId="359e4d9b-18ad-408c-9e1b-373fb95ff396" providerId="ADAL" clId="{20BDBF77-8E2A-4102-B448-5052FA432072}" dt="2022-10-17T09:58:14.403" v="1397" actId="1038"/>
          <ac:spMkLst>
            <pc:docMk/>
            <pc:sldMk cId="3943723454" sldId="343"/>
            <ac:spMk id="48" creationId="{F8DA2096-C0CD-6989-4CA3-84BECC47B8AF}"/>
          </ac:spMkLst>
        </pc:spChg>
        <pc:spChg chg="add mod">
          <ac:chgData name="Lorenzo Ariemma" userId="359e4d9b-18ad-408c-9e1b-373fb95ff396" providerId="ADAL" clId="{20BDBF77-8E2A-4102-B448-5052FA432072}" dt="2022-10-17T09:58:05.692" v="1380" actId="1038"/>
          <ac:spMkLst>
            <pc:docMk/>
            <pc:sldMk cId="3943723454" sldId="343"/>
            <ac:spMk id="52" creationId="{5235CD08-2369-56BD-90A7-58533D79126A}"/>
          </ac:spMkLst>
        </pc:spChg>
        <pc:spChg chg="add mod">
          <ac:chgData name="Lorenzo Ariemma" userId="359e4d9b-18ad-408c-9e1b-373fb95ff396" providerId="ADAL" clId="{20BDBF77-8E2A-4102-B448-5052FA432072}" dt="2022-10-17T09:59:11.648" v="1445" actId="1038"/>
          <ac:spMkLst>
            <pc:docMk/>
            <pc:sldMk cId="3943723454" sldId="343"/>
            <ac:spMk id="60" creationId="{9920C011-9086-D396-9CA7-067477CF9840}"/>
          </ac:spMkLst>
        </pc:spChg>
        <pc:spChg chg="add del">
          <ac:chgData name="Lorenzo Ariemma" userId="359e4d9b-18ad-408c-9e1b-373fb95ff396" providerId="ADAL" clId="{20BDBF77-8E2A-4102-B448-5052FA432072}" dt="2022-10-17T09:56:36.701" v="1326" actId="478"/>
          <ac:spMkLst>
            <pc:docMk/>
            <pc:sldMk cId="3943723454" sldId="343"/>
            <ac:spMk id="69" creationId="{244E74AB-D46B-FB90-EE5E-80F724D57187}"/>
          </ac:spMkLst>
        </pc:spChg>
        <pc:spChg chg="add mod ord">
          <ac:chgData name="Lorenzo Ariemma" userId="359e4d9b-18ad-408c-9e1b-373fb95ff396" providerId="ADAL" clId="{20BDBF77-8E2A-4102-B448-5052FA432072}" dt="2022-10-17T10:04:56.680" v="1506" actId="14100"/>
          <ac:spMkLst>
            <pc:docMk/>
            <pc:sldMk cId="3943723454" sldId="343"/>
            <ac:spMk id="70" creationId="{BD7419C6-92A7-186D-0F6A-DEB247B08C24}"/>
          </ac:spMkLst>
        </pc:spChg>
        <pc:spChg chg="add mod ord">
          <ac:chgData name="Lorenzo Ariemma" userId="359e4d9b-18ad-408c-9e1b-373fb95ff396" providerId="ADAL" clId="{20BDBF77-8E2A-4102-B448-5052FA432072}" dt="2022-10-17T09:58:24.893" v="1407" actId="1037"/>
          <ac:spMkLst>
            <pc:docMk/>
            <pc:sldMk cId="3943723454" sldId="343"/>
            <ac:spMk id="71" creationId="{647BE5DC-E55F-3493-344F-1C4994136128}"/>
          </ac:spMkLst>
        </pc:spChg>
        <pc:spChg chg="add mod ord">
          <ac:chgData name="Lorenzo Ariemma" userId="359e4d9b-18ad-408c-9e1b-373fb95ff396" providerId="ADAL" clId="{20BDBF77-8E2A-4102-B448-5052FA432072}" dt="2022-10-17T10:00:50.172" v="1481" actId="1076"/>
          <ac:spMkLst>
            <pc:docMk/>
            <pc:sldMk cId="3943723454" sldId="343"/>
            <ac:spMk id="72" creationId="{5F50DD72-DC12-BA9B-43E8-9271AEE1F2D3}"/>
          </ac:spMkLst>
        </pc:spChg>
        <pc:spChg chg="add mod ord">
          <ac:chgData name="Lorenzo Ariemma" userId="359e4d9b-18ad-408c-9e1b-373fb95ff396" providerId="ADAL" clId="{20BDBF77-8E2A-4102-B448-5052FA432072}" dt="2022-10-17T09:57:30.405" v="1350" actId="1076"/>
          <ac:spMkLst>
            <pc:docMk/>
            <pc:sldMk cId="3943723454" sldId="343"/>
            <ac:spMk id="73" creationId="{D6A11336-A2ED-02B5-28CA-7B1CCFFE994B}"/>
          </ac:spMkLst>
        </pc:spChg>
        <pc:spChg chg="add mod ord">
          <ac:chgData name="Lorenzo Ariemma" userId="359e4d9b-18ad-408c-9e1b-373fb95ff396" providerId="ADAL" clId="{20BDBF77-8E2A-4102-B448-5052FA432072}" dt="2022-10-17T10:04:19.971" v="1498" actId="14100"/>
          <ac:spMkLst>
            <pc:docMk/>
            <pc:sldMk cId="3943723454" sldId="343"/>
            <ac:spMk id="74" creationId="{3D456E44-0B00-C4C8-485E-D60A6783240F}"/>
          </ac:spMkLst>
        </pc:spChg>
        <pc:spChg chg="add mod ord">
          <ac:chgData name="Lorenzo Ariemma" userId="359e4d9b-18ad-408c-9e1b-373fb95ff396" providerId="ADAL" clId="{20BDBF77-8E2A-4102-B448-5052FA432072}" dt="2022-10-17T09:58:14.403" v="1397" actId="1038"/>
          <ac:spMkLst>
            <pc:docMk/>
            <pc:sldMk cId="3943723454" sldId="343"/>
            <ac:spMk id="75" creationId="{42153521-B25E-23FF-08C7-8A736D9D7C5D}"/>
          </ac:spMkLst>
        </pc:spChg>
        <pc:spChg chg="add mod ord">
          <ac:chgData name="Lorenzo Ariemma" userId="359e4d9b-18ad-408c-9e1b-373fb95ff396" providerId="ADAL" clId="{20BDBF77-8E2A-4102-B448-5052FA432072}" dt="2022-10-17T09:58:37.489" v="1421" actId="1076"/>
          <ac:spMkLst>
            <pc:docMk/>
            <pc:sldMk cId="3943723454" sldId="343"/>
            <ac:spMk id="76" creationId="{6EA8D9EB-69D4-A929-0A66-BD8C9BD86F29}"/>
          </ac:spMkLst>
        </pc:spChg>
        <pc:spChg chg="add mod ord">
          <ac:chgData name="Lorenzo Ariemma" userId="359e4d9b-18ad-408c-9e1b-373fb95ff396" providerId="ADAL" clId="{20BDBF77-8E2A-4102-B448-5052FA432072}" dt="2022-10-17T09:59:01.192" v="1431" actId="14100"/>
          <ac:spMkLst>
            <pc:docMk/>
            <pc:sldMk cId="3943723454" sldId="343"/>
            <ac:spMk id="77" creationId="{F4DDABE8-ADF7-E266-F90C-403AF63CD940}"/>
          </ac:spMkLst>
        </pc:spChg>
        <pc:spChg chg="add mod">
          <ac:chgData name="Lorenzo Ariemma" userId="359e4d9b-18ad-408c-9e1b-373fb95ff396" providerId="ADAL" clId="{20BDBF77-8E2A-4102-B448-5052FA432072}" dt="2022-10-17T10:00:07.882" v="1454" actId="1076"/>
          <ac:spMkLst>
            <pc:docMk/>
            <pc:sldMk cId="3943723454" sldId="343"/>
            <ac:spMk id="78" creationId="{965FD640-A45C-5B0D-2E5B-77F7C01BA338}"/>
          </ac:spMkLst>
        </pc:spChg>
        <pc:spChg chg="add mod">
          <ac:chgData name="Lorenzo Ariemma" userId="359e4d9b-18ad-408c-9e1b-373fb95ff396" providerId="ADAL" clId="{20BDBF77-8E2A-4102-B448-5052FA432072}" dt="2022-10-17T10:00:14.370" v="1458" actId="20577"/>
          <ac:spMkLst>
            <pc:docMk/>
            <pc:sldMk cId="3943723454" sldId="343"/>
            <ac:spMk id="79" creationId="{51FC2E5A-C414-D180-CF0A-92DEFA6C7728}"/>
          </ac:spMkLst>
        </pc:spChg>
        <pc:spChg chg="add mod">
          <ac:chgData name="Lorenzo Ariemma" userId="359e4d9b-18ad-408c-9e1b-373fb95ff396" providerId="ADAL" clId="{20BDBF77-8E2A-4102-B448-5052FA432072}" dt="2022-10-17T10:00:21.696" v="1462" actId="20577"/>
          <ac:spMkLst>
            <pc:docMk/>
            <pc:sldMk cId="3943723454" sldId="343"/>
            <ac:spMk id="80" creationId="{7FBB2737-C043-BE01-DE81-CC3E6D71E84B}"/>
          </ac:spMkLst>
        </pc:spChg>
        <pc:spChg chg="add mod">
          <ac:chgData name="Lorenzo Ariemma" userId="359e4d9b-18ad-408c-9e1b-373fb95ff396" providerId="ADAL" clId="{20BDBF77-8E2A-4102-B448-5052FA432072}" dt="2022-10-17T10:00:26.635" v="1466" actId="20577"/>
          <ac:spMkLst>
            <pc:docMk/>
            <pc:sldMk cId="3943723454" sldId="343"/>
            <ac:spMk id="81" creationId="{BFDFE6F2-7C9A-E5B5-460E-656E258E26AA}"/>
          </ac:spMkLst>
        </pc:spChg>
        <pc:spChg chg="add mod">
          <ac:chgData name="Lorenzo Ariemma" userId="359e4d9b-18ad-408c-9e1b-373fb95ff396" providerId="ADAL" clId="{20BDBF77-8E2A-4102-B448-5052FA432072}" dt="2022-10-17T10:00:53.714" v="1482" actId="1076"/>
          <ac:spMkLst>
            <pc:docMk/>
            <pc:sldMk cId="3943723454" sldId="343"/>
            <ac:spMk id="82" creationId="{48BAB5A3-229B-870A-07FA-64713D85B240}"/>
          </ac:spMkLst>
        </pc:spChg>
        <pc:spChg chg="add mod">
          <ac:chgData name="Lorenzo Ariemma" userId="359e4d9b-18ad-408c-9e1b-373fb95ff396" providerId="ADAL" clId="{20BDBF77-8E2A-4102-B448-5052FA432072}" dt="2022-10-17T10:00:39.101" v="1474" actId="20577"/>
          <ac:spMkLst>
            <pc:docMk/>
            <pc:sldMk cId="3943723454" sldId="343"/>
            <ac:spMk id="83" creationId="{E59230F2-C2AA-BAA8-E641-987DFFA944A9}"/>
          </ac:spMkLst>
        </pc:spChg>
        <pc:spChg chg="add mod">
          <ac:chgData name="Lorenzo Ariemma" userId="359e4d9b-18ad-408c-9e1b-373fb95ff396" providerId="ADAL" clId="{20BDBF77-8E2A-4102-B448-5052FA432072}" dt="2022-10-17T10:00:59.656" v="1486" actId="20577"/>
          <ac:spMkLst>
            <pc:docMk/>
            <pc:sldMk cId="3943723454" sldId="343"/>
            <ac:spMk id="84" creationId="{BFBB1D9F-FEE0-5774-B41F-72910D0B983F}"/>
          </ac:spMkLst>
        </pc:spChg>
        <pc:spChg chg="add mod">
          <ac:chgData name="Lorenzo Ariemma" userId="359e4d9b-18ad-408c-9e1b-373fb95ff396" providerId="ADAL" clId="{20BDBF77-8E2A-4102-B448-5052FA432072}" dt="2022-10-17T10:01:05.325" v="1490" actId="20577"/>
          <ac:spMkLst>
            <pc:docMk/>
            <pc:sldMk cId="3943723454" sldId="343"/>
            <ac:spMk id="85" creationId="{E86429F3-6872-8D38-AC1D-D2B0AE447805}"/>
          </ac:spMkLst>
        </pc:spChg>
        <pc:grpChg chg="add del mod">
          <ac:chgData name="Lorenzo Ariemma" userId="359e4d9b-18ad-408c-9e1b-373fb95ff396" providerId="ADAL" clId="{20BDBF77-8E2A-4102-B448-5052FA432072}" dt="2022-10-17T09:47:11.420" v="978" actId="165"/>
          <ac:grpSpMkLst>
            <pc:docMk/>
            <pc:sldMk cId="3943723454" sldId="343"/>
            <ac:grpSpMk id="5" creationId="{2C1335C6-3D3B-DE61-87FD-98BA9A99774C}"/>
          </ac:grpSpMkLst>
        </pc:grpChg>
        <pc:grpChg chg="del mod topLvl">
          <ac:chgData name="Lorenzo Ariemma" userId="359e4d9b-18ad-408c-9e1b-373fb95ff396" providerId="ADAL" clId="{20BDBF77-8E2A-4102-B448-5052FA432072}" dt="2022-10-17T09:47:18.199" v="979" actId="165"/>
          <ac:grpSpMkLst>
            <pc:docMk/>
            <pc:sldMk cId="3943723454" sldId="343"/>
            <ac:grpSpMk id="6" creationId="{2792D4BA-CCAD-D49E-12B9-D53D08D77F96}"/>
          </ac:grpSpMkLst>
        </pc:grpChg>
        <pc:picChg chg="mod topLvl">
          <ac:chgData name="Lorenzo Ariemma" userId="359e4d9b-18ad-408c-9e1b-373fb95ff396" providerId="ADAL" clId="{20BDBF77-8E2A-4102-B448-5052FA432072}" dt="2022-10-17T09:58:53.731" v="1429" actId="1038"/>
          <ac:picMkLst>
            <pc:docMk/>
            <pc:sldMk cId="3943723454" sldId="343"/>
            <ac:picMk id="11" creationId="{FCEB173E-D59A-F95A-EABF-7DB3855B4F35}"/>
          </ac:picMkLst>
        </pc:picChg>
        <pc:picChg chg="mod topLvl">
          <ac:chgData name="Lorenzo Ariemma" userId="359e4d9b-18ad-408c-9e1b-373fb95ff396" providerId="ADAL" clId="{20BDBF77-8E2A-4102-B448-5052FA432072}" dt="2022-10-17T09:50:56.474" v="1231" actId="1036"/>
          <ac:picMkLst>
            <pc:docMk/>
            <pc:sldMk cId="3943723454" sldId="343"/>
            <ac:picMk id="14" creationId="{05700754-ED63-8315-8E97-8350B8FAAC70}"/>
          </ac:picMkLst>
        </pc:picChg>
        <pc:picChg chg="mod topLvl">
          <ac:chgData name="Lorenzo Ariemma" userId="359e4d9b-18ad-408c-9e1b-373fb95ff396" providerId="ADAL" clId="{20BDBF77-8E2A-4102-B448-5052FA432072}" dt="2022-10-17T09:50:56.474" v="1231" actId="1036"/>
          <ac:picMkLst>
            <pc:docMk/>
            <pc:sldMk cId="3943723454" sldId="343"/>
            <ac:picMk id="17" creationId="{01443599-7D91-A22F-0122-A98106B91539}"/>
          </ac:picMkLst>
        </pc:picChg>
        <pc:picChg chg="mod topLvl">
          <ac:chgData name="Lorenzo Ariemma" userId="359e4d9b-18ad-408c-9e1b-373fb95ff396" providerId="ADAL" clId="{20BDBF77-8E2A-4102-B448-5052FA432072}" dt="2022-10-17T09:58:24.893" v="1407" actId="1037"/>
          <ac:picMkLst>
            <pc:docMk/>
            <pc:sldMk cId="3943723454" sldId="343"/>
            <ac:picMk id="24" creationId="{80577E64-4E4D-1812-2D3B-B12C0389E648}"/>
          </ac:picMkLst>
        </pc:picChg>
        <pc:picChg chg="add mod">
          <ac:chgData name="Lorenzo Ariemma" userId="359e4d9b-18ad-408c-9e1b-373fb95ff396" providerId="ADAL" clId="{20BDBF77-8E2A-4102-B448-5052FA432072}" dt="2022-10-17T09:58:31.341" v="1419" actId="1038"/>
          <ac:picMkLst>
            <pc:docMk/>
            <pc:sldMk cId="3943723454" sldId="343"/>
            <ac:picMk id="43" creationId="{FDDDA78A-CCBC-E99D-7D8A-B50FC9128929}"/>
          </ac:picMkLst>
        </pc:picChg>
        <pc:picChg chg="add mod">
          <ac:chgData name="Lorenzo Ariemma" userId="359e4d9b-18ad-408c-9e1b-373fb95ff396" providerId="ADAL" clId="{20BDBF77-8E2A-4102-B448-5052FA432072}" dt="2022-10-17T09:58:14.403" v="1397" actId="1038"/>
          <ac:picMkLst>
            <pc:docMk/>
            <pc:sldMk cId="3943723454" sldId="343"/>
            <ac:picMk id="47" creationId="{73DCD5B0-4409-0E08-DC57-D294649F0EBF}"/>
          </ac:picMkLst>
        </pc:picChg>
        <pc:picChg chg="add mod">
          <ac:chgData name="Lorenzo Ariemma" userId="359e4d9b-18ad-408c-9e1b-373fb95ff396" providerId="ADAL" clId="{20BDBF77-8E2A-4102-B448-5052FA432072}" dt="2022-10-17T09:58:05.692" v="1380" actId="1038"/>
          <ac:picMkLst>
            <pc:docMk/>
            <pc:sldMk cId="3943723454" sldId="343"/>
            <ac:picMk id="51" creationId="{086BD866-D03B-EFFC-B796-07A5E969CBC1}"/>
          </ac:picMkLst>
        </pc:picChg>
        <pc:picChg chg="add mod">
          <ac:chgData name="Lorenzo Ariemma" userId="359e4d9b-18ad-408c-9e1b-373fb95ff396" providerId="ADAL" clId="{20BDBF77-8E2A-4102-B448-5052FA432072}" dt="2022-10-17T09:59:11.648" v="1445" actId="1038"/>
          <ac:picMkLst>
            <pc:docMk/>
            <pc:sldMk cId="3943723454" sldId="343"/>
            <ac:picMk id="59" creationId="{843E631A-5631-0426-AE8C-B12B37C2C5AC}"/>
          </ac:picMkLst>
        </pc:picChg>
        <pc:picChg chg="add mod">
          <ac:chgData name="Lorenzo Ariemma" userId="359e4d9b-18ad-408c-9e1b-373fb95ff396" providerId="ADAL" clId="{20BDBF77-8E2A-4102-B448-5052FA432072}" dt="2022-10-17T10:04:12.952" v="1495" actId="1076"/>
          <ac:picMkLst>
            <pc:docMk/>
            <pc:sldMk cId="3943723454" sldId="343"/>
            <ac:picMk id="87" creationId="{EAB9330A-D9C4-4986-7194-A189A5E36BCA}"/>
          </ac:picMkLst>
        </pc:picChg>
        <pc:picChg chg="add mod">
          <ac:chgData name="Lorenzo Ariemma" userId="359e4d9b-18ad-408c-9e1b-373fb95ff396" providerId="ADAL" clId="{20BDBF77-8E2A-4102-B448-5052FA432072}" dt="2022-10-17T10:04:59.729" v="1507" actId="1076"/>
          <ac:picMkLst>
            <pc:docMk/>
            <pc:sldMk cId="3943723454" sldId="343"/>
            <ac:picMk id="92" creationId="{BA387F36-538D-7A66-06AF-08736BA63262}"/>
          </ac:picMkLst>
        </pc:picChg>
        <pc:cxnChg chg="mod topLvl">
          <ac:chgData name="Lorenzo Ariemma" userId="359e4d9b-18ad-408c-9e1b-373fb95ff396" providerId="ADAL" clId="{20BDBF77-8E2A-4102-B448-5052FA432072}" dt="2022-10-17T09:58:24.893" v="1407" actId="1037"/>
          <ac:cxnSpMkLst>
            <pc:docMk/>
            <pc:sldMk cId="3943723454" sldId="343"/>
            <ac:cxnSpMk id="12" creationId="{A74AF6F5-9FA2-C850-D350-5DC68C450DD8}"/>
          </ac:cxnSpMkLst>
        </pc:cxnChg>
        <pc:cxnChg chg="mod topLvl">
          <ac:chgData name="Lorenzo Ariemma" userId="359e4d9b-18ad-408c-9e1b-373fb95ff396" providerId="ADAL" clId="{20BDBF77-8E2A-4102-B448-5052FA432072}" dt="2022-10-17T09:58:53.731" v="1429" actId="1038"/>
          <ac:cxnSpMkLst>
            <pc:docMk/>
            <pc:sldMk cId="3943723454" sldId="343"/>
            <ac:cxnSpMk id="13" creationId="{2B510095-4273-C7EA-EC4F-2368C424BD3B}"/>
          </ac:cxnSpMkLst>
        </pc:cxnChg>
        <pc:cxnChg chg="del mod topLvl">
          <ac:chgData name="Lorenzo Ariemma" userId="359e4d9b-18ad-408c-9e1b-373fb95ff396" providerId="ADAL" clId="{20BDBF77-8E2A-4102-B448-5052FA432072}" dt="2022-10-17T09:49:17.987" v="1161" actId="478"/>
          <ac:cxnSpMkLst>
            <pc:docMk/>
            <pc:sldMk cId="3943723454" sldId="343"/>
            <ac:cxnSpMk id="15" creationId="{997513A5-B21B-BFDC-E2B5-BF48AA506299}"/>
          </ac:cxnSpMkLst>
        </pc:cxnChg>
        <pc:cxnChg chg="mod topLvl">
          <ac:chgData name="Lorenzo Ariemma" userId="359e4d9b-18ad-408c-9e1b-373fb95ff396" providerId="ADAL" clId="{20BDBF77-8E2A-4102-B448-5052FA432072}" dt="2022-10-17T09:58:53.731" v="1429" actId="1038"/>
          <ac:cxnSpMkLst>
            <pc:docMk/>
            <pc:sldMk cId="3943723454" sldId="343"/>
            <ac:cxnSpMk id="16" creationId="{E833630E-AEBA-DE87-7916-336BE6E432D2}"/>
          </ac:cxnSpMkLst>
        </pc:cxnChg>
        <pc:cxnChg chg="del mod">
          <ac:chgData name="Lorenzo Ariemma" userId="359e4d9b-18ad-408c-9e1b-373fb95ff396" providerId="ADAL" clId="{20BDBF77-8E2A-4102-B448-5052FA432072}" dt="2022-10-17T09:47:01.529" v="977" actId="478"/>
          <ac:cxnSpMkLst>
            <pc:docMk/>
            <pc:sldMk cId="3943723454" sldId="343"/>
            <ac:cxnSpMk id="18" creationId="{0BA68E86-6157-17B3-2453-86443E39AECF}"/>
          </ac:cxnSpMkLst>
        </pc:cxnChg>
        <pc:cxnChg chg="del mod topLvl">
          <ac:chgData name="Lorenzo Ariemma" userId="359e4d9b-18ad-408c-9e1b-373fb95ff396" providerId="ADAL" clId="{20BDBF77-8E2A-4102-B448-5052FA432072}" dt="2022-10-17T09:48:11.960" v="1039" actId="478"/>
          <ac:cxnSpMkLst>
            <pc:docMk/>
            <pc:sldMk cId="3943723454" sldId="343"/>
            <ac:cxnSpMk id="25" creationId="{A32F6661-1437-C389-BDD8-F91D17D652E5}"/>
          </ac:cxnSpMkLst>
        </pc:cxnChg>
        <pc:cxnChg chg="mod topLvl">
          <ac:chgData name="Lorenzo Ariemma" userId="359e4d9b-18ad-408c-9e1b-373fb95ff396" providerId="ADAL" clId="{20BDBF77-8E2A-4102-B448-5052FA432072}" dt="2022-10-17T09:58:31.341" v="1419" actId="1038"/>
          <ac:cxnSpMkLst>
            <pc:docMk/>
            <pc:sldMk cId="3943723454" sldId="343"/>
            <ac:cxnSpMk id="26" creationId="{910BFC42-D7AE-3448-5095-56743FE88F96}"/>
          </ac:cxnSpMkLst>
        </pc:cxnChg>
        <pc:cxnChg chg="del mod topLvl">
          <ac:chgData name="Lorenzo Ariemma" userId="359e4d9b-18ad-408c-9e1b-373fb95ff396" providerId="ADAL" clId="{20BDBF77-8E2A-4102-B448-5052FA432072}" dt="2022-10-17T09:48:09.880" v="1037" actId="478"/>
          <ac:cxnSpMkLst>
            <pc:docMk/>
            <pc:sldMk cId="3943723454" sldId="343"/>
            <ac:cxnSpMk id="27" creationId="{45A38E6B-7E91-0A10-FE5E-A93D7311436E}"/>
          </ac:cxnSpMkLst>
        </pc:cxnChg>
        <pc:cxnChg chg="add mod">
          <ac:chgData name="Lorenzo Ariemma" userId="359e4d9b-18ad-408c-9e1b-373fb95ff396" providerId="ADAL" clId="{20BDBF77-8E2A-4102-B448-5052FA432072}" dt="2022-10-17T09:58:31.341" v="1419" actId="1038"/>
          <ac:cxnSpMkLst>
            <pc:docMk/>
            <pc:sldMk cId="3943723454" sldId="343"/>
            <ac:cxnSpMk id="46" creationId="{BBB6CC64-ED5C-458A-7891-248B7968A7DA}"/>
          </ac:cxnSpMkLst>
        </pc:cxnChg>
        <pc:cxnChg chg="add mod">
          <ac:chgData name="Lorenzo Ariemma" userId="359e4d9b-18ad-408c-9e1b-373fb95ff396" providerId="ADAL" clId="{20BDBF77-8E2A-4102-B448-5052FA432072}" dt="2022-10-17T09:58:05.692" v="1380" actId="1038"/>
          <ac:cxnSpMkLst>
            <pc:docMk/>
            <pc:sldMk cId="3943723454" sldId="343"/>
            <ac:cxnSpMk id="50" creationId="{CD987193-E361-F5EF-92B5-05B309C7A337}"/>
          </ac:cxnSpMkLst>
        </pc:cxnChg>
        <pc:cxnChg chg="add mod">
          <ac:chgData name="Lorenzo Ariemma" userId="359e4d9b-18ad-408c-9e1b-373fb95ff396" providerId="ADAL" clId="{20BDBF77-8E2A-4102-B448-5052FA432072}" dt="2022-10-17T09:58:14.403" v="1397" actId="1038"/>
          <ac:cxnSpMkLst>
            <pc:docMk/>
            <pc:sldMk cId="3943723454" sldId="343"/>
            <ac:cxnSpMk id="54" creationId="{867B2762-B2FB-360F-F7D2-967D7F4CFBB7}"/>
          </ac:cxnSpMkLst>
        </pc:cxnChg>
        <pc:cxnChg chg="add mod">
          <ac:chgData name="Lorenzo Ariemma" userId="359e4d9b-18ad-408c-9e1b-373fb95ff396" providerId="ADAL" clId="{20BDBF77-8E2A-4102-B448-5052FA432072}" dt="2022-10-17T09:59:11.648" v="1445" actId="1038"/>
          <ac:cxnSpMkLst>
            <pc:docMk/>
            <pc:sldMk cId="3943723454" sldId="343"/>
            <ac:cxnSpMk id="61" creationId="{FAF4EA30-6A3F-4BA6-EA8A-B8C688289BA7}"/>
          </ac:cxnSpMkLst>
        </pc:cxnChg>
        <pc:cxnChg chg="add mod">
          <ac:chgData name="Lorenzo Ariemma" userId="359e4d9b-18ad-408c-9e1b-373fb95ff396" providerId="ADAL" clId="{20BDBF77-8E2A-4102-B448-5052FA432072}" dt="2022-10-17T09:59:11.648" v="1445" actId="1038"/>
          <ac:cxnSpMkLst>
            <pc:docMk/>
            <pc:sldMk cId="3943723454" sldId="343"/>
            <ac:cxnSpMk id="65" creationId="{14D34237-5759-C2C6-5000-C2369D8CFB81}"/>
          </ac:cxnSpMkLst>
        </pc:cxnChg>
        <pc:cxnChg chg="add mod">
          <ac:chgData name="Lorenzo Ariemma" userId="359e4d9b-18ad-408c-9e1b-373fb95ff396" providerId="ADAL" clId="{20BDBF77-8E2A-4102-B448-5052FA432072}" dt="2022-10-17T10:04:32.178" v="1502" actId="14100"/>
          <ac:cxnSpMkLst>
            <pc:docMk/>
            <pc:sldMk cId="3943723454" sldId="343"/>
            <ac:cxnSpMk id="88" creationId="{6EDF4C02-E9B2-EC7D-1E7F-02AE2E3B80E2}"/>
          </ac:cxnSpMkLst>
        </pc:cxnChg>
        <pc:cxnChg chg="add mod">
          <ac:chgData name="Lorenzo Ariemma" userId="359e4d9b-18ad-408c-9e1b-373fb95ff396" providerId="ADAL" clId="{20BDBF77-8E2A-4102-B448-5052FA432072}" dt="2022-10-17T10:05:06.907" v="1510" actId="14100"/>
          <ac:cxnSpMkLst>
            <pc:docMk/>
            <pc:sldMk cId="3943723454" sldId="343"/>
            <ac:cxnSpMk id="93" creationId="{5F23E2C5-E2A5-07A6-9692-1FB0D3392F7A}"/>
          </ac:cxnSpMkLst>
        </pc:cxnChg>
      </pc:sldChg>
      <pc:sldChg chg="addSp modSp add mod">
        <pc:chgData name="Lorenzo Ariemma" userId="359e4d9b-18ad-408c-9e1b-373fb95ff396" providerId="ADAL" clId="{20BDBF77-8E2A-4102-B448-5052FA432072}" dt="2022-10-17T10:09:33.636" v="1552" actId="1037"/>
        <pc:sldMkLst>
          <pc:docMk/>
          <pc:sldMk cId="2786098652" sldId="344"/>
        </pc:sldMkLst>
        <pc:cxnChg chg="add mod">
          <ac:chgData name="Lorenzo Ariemma" userId="359e4d9b-18ad-408c-9e1b-373fb95ff396" providerId="ADAL" clId="{20BDBF77-8E2A-4102-B448-5052FA432072}" dt="2022-10-17T10:08:24.697" v="1533" actId="208"/>
          <ac:cxnSpMkLst>
            <pc:docMk/>
            <pc:sldMk cId="2786098652" sldId="344"/>
            <ac:cxnSpMk id="3" creationId="{F2497B69-BF6B-6FCD-1C6C-C807A0F952A4}"/>
          </ac:cxnSpMkLst>
        </pc:cxnChg>
        <pc:cxnChg chg="add mod">
          <ac:chgData name="Lorenzo Ariemma" userId="359e4d9b-18ad-408c-9e1b-373fb95ff396" providerId="ADAL" clId="{20BDBF77-8E2A-4102-B448-5052FA432072}" dt="2022-10-17T10:08:24.697" v="1533" actId="208"/>
          <ac:cxnSpMkLst>
            <pc:docMk/>
            <pc:sldMk cId="2786098652" sldId="344"/>
            <ac:cxnSpMk id="5" creationId="{B897FEC8-8CFA-2DE0-5768-045B515FB2C3}"/>
          </ac:cxnSpMkLst>
        </pc:cxnChg>
        <pc:cxnChg chg="add mod">
          <ac:chgData name="Lorenzo Ariemma" userId="359e4d9b-18ad-408c-9e1b-373fb95ff396" providerId="ADAL" clId="{20BDBF77-8E2A-4102-B448-5052FA432072}" dt="2022-10-17T10:08:24.697" v="1533" actId="208"/>
          <ac:cxnSpMkLst>
            <pc:docMk/>
            <pc:sldMk cId="2786098652" sldId="344"/>
            <ac:cxnSpMk id="6" creationId="{585D89AA-BB3E-D0B0-AFBF-74E6C60FF6D6}"/>
          </ac:cxnSpMkLst>
        </pc:cxnChg>
        <pc:cxnChg chg="mod">
          <ac:chgData name="Lorenzo Ariemma" userId="359e4d9b-18ad-408c-9e1b-373fb95ff396" providerId="ADAL" clId="{20BDBF77-8E2A-4102-B448-5052FA432072}" dt="2022-10-17T10:05:42.664" v="1514" actId="1582"/>
          <ac:cxnSpMkLst>
            <pc:docMk/>
            <pc:sldMk cId="2786098652" sldId="344"/>
            <ac:cxnSpMk id="13" creationId="{2B510095-4273-C7EA-EC4F-2368C424BD3B}"/>
          </ac:cxnSpMkLst>
        </pc:cxnChg>
        <pc:cxnChg chg="add mod">
          <ac:chgData name="Lorenzo Ariemma" userId="359e4d9b-18ad-408c-9e1b-373fb95ff396" providerId="ADAL" clId="{20BDBF77-8E2A-4102-B448-5052FA432072}" dt="2022-10-17T10:09:33.636" v="1552" actId="1037"/>
          <ac:cxnSpMkLst>
            <pc:docMk/>
            <pc:sldMk cId="2786098652" sldId="344"/>
            <ac:cxnSpMk id="15" creationId="{CA3891BD-662A-D33E-C531-185E64197870}"/>
          </ac:cxnSpMkLst>
        </pc:cxnChg>
        <pc:cxnChg chg="mod">
          <ac:chgData name="Lorenzo Ariemma" userId="359e4d9b-18ad-408c-9e1b-373fb95ff396" providerId="ADAL" clId="{20BDBF77-8E2A-4102-B448-5052FA432072}" dt="2022-10-17T10:05:42.664" v="1514" actId="1582"/>
          <ac:cxnSpMkLst>
            <pc:docMk/>
            <pc:sldMk cId="2786098652" sldId="344"/>
            <ac:cxnSpMk id="16" creationId="{E833630E-AEBA-DE87-7916-336BE6E432D2}"/>
          </ac:cxnSpMkLst>
        </pc:cxnChg>
        <pc:cxnChg chg="add mod">
          <ac:chgData name="Lorenzo Ariemma" userId="359e4d9b-18ad-408c-9e1b-373fb95ff396" providerId="ADAL" clId="{20BDBF77-8E2A-4102-B448-5052FA432072}" dt="2022-10-17T10:08:14.208" v="1532" actId="1076"/>
          <ac:cxnSpMkLst>
            <pc:docMk/>
            <pc:sldMk cId="2786098652" sldId="344"/>
            <ac:cxnSpMk id="18" creationId="{AA315819-B13D-C346-B566-2D902A2C1DDF}"/>
          </ac:cxnSpMkLst>
        </pc:cxnChg>
        <pc:cxnChg chg="mod">
          <ac:chgData name="Lorenzo Ariemma" userId="359e4d9b-18ad-408c-9e1b-373fb95ff396" providerId="ADAL" clId="{20BDBF77-8E2A-4102-B448-5052FA432072}" dt="2022-10-17T10:05:42.664" v="1514" actId="1582"/>
          <ac:cxnSpMkLst>
            <pc:docMk/>
            <pc:sldMk cId="2786098652" sldId="344"/>
            <ac:cxnSpMk id="50" creationId="{CD987193-E361-F5EF-92B5-05B309C7A337}"/>
          </ac:cxnSpMkLst>
        </pc:cxnChg>
        <pc:cxnChg chg="mod">
          <ac:chgData name="Lorenzo Ariemma" userId="359e4d9b-18ad-408c-9e1b-373fb95ff396" providerId="ADAL" clId="{20BDBF77-8E2A-4102-B448-5052FA432072}" dt="2022-10-17T10:05:42.664" v="1514" actId="1582"/>
          <ac:cxnSpMkLst>
            <pc:docMk/>
            <pc:sldMk cId="2786098652" sldId="344"/>
            <ac:cxnSpMk id="88" creationId="{6EDF4C02-E9B2-EC7D-1E7F-02AE2E3B80E2}"/>
          </ac:cxnSpMkLst>
        </pc:cxnChg>
        <pc:cxnChg chg="mod">
          <ac:chgData name="Lorenzo Ariemma" userId="359e4d9b-18ad-408c-9e1b-373fb95ff396" providerId="ADAL" clId="{20BDBF77-8E2A-4102-B448-5052FA432072}" dt="2022-10-17T10:08:24.697" v="1533" actId="208"/>
          <ac:cxnSpMkLst>
            <pc:docMk/>
            <pc:sldMk cId="2786098652" sldId="344"/>
            <ac:cxnSpMk id="93" creationId="{5F23E2C5-E2A5-07A6-9692-1FB0D3392F7A}"/>
          </ac:cxnSpMkLst>
        </pc:cxnChg>
      </pc:sldChg>
      <pc:sldChg chg="modSp add del mod">
        <pc:chgData name="Lorenzo Ariemma" userId="359e4d9b-18ad-408c-9e1b-373fb95ff396" providerId="ADAL" clId="{20BDBF77-8E2A-4102-B448-5052FA432072}" dt="2022-10-17T10:05:11.776" v="1511" actId="47"/>
        <pc:sldMkLst>
          <pc:docMk/>
          <pc:sldMk cId="2960607200" sldId="344"/>
        </pc:sldMkLst>
        <pc:cxnChg chg="mod">
          <ac:chgData name="Lorenzo Ariemma" userId="359e4d9b-18ad-408c-9e1b-373fb95ff396" providerId="ADAL" clId="{20BDBF77-8E2A-4102-B448-5052FA432072}" dt="2022-10-17T10:03:26.265" v="1493" actId="1582"/>
          <ac:cxnSpMkLst>
            <pc:docMk/>
            <pc:sldMk cId="2960607200" sldId="344"/>
            <ac:cxnSpMk id="13" creationId="{2B510095-4273-C7EA-EC4F-2368C424BD3B}"/>
          </ac:cxnSpMkLst>
        </pc:cxnChg>
        <pc:cxnChg chg="mod">
          <ac:chgData name="Lorenzo Ariemma" userId="359e4d9b-18ad-408c-9e1b-373fb95ff396" providerId="ADAL" clId="{20BDBF77-8E2A-4102-B448-5052FA432072}" dt="2022-10-17T10:03:26.265" v="1493" actId="1582"/>
          <ac:cxnSpMkLst>
            <pc:docMk/>
            <pc:sldMk cId="2960607200" sldId="344"/>
            <ac:cxnSpMk id="16" creationId="{E833630E-AEBA-DE87-7916-336BE6E432D2}"/>
          </ac:cxnSpMkLst>
        </pc:cxnChg>
        <pc:cxnChg chg="mod">
          <ac:chgData name="Lorenzo Ariemma" userId="359e4d9b-18ad-408c-9e1b-373fb95ff396" providerId="ADAL" clId="{20BDBF77-8E2A-4102-B448-5052FA432072}" dt="2022-10-17T10:03:26.265" v="1493" actId="1582"/>
          <ac:cxnSpMkLst>
            <pc:docMk/>
            <pc:sldMk cId="2960607200" sldId="344"/>
            <ac:cxnSpMk id="50" creationId="{CD987193-E361-F5EF-92B5-05B309C7A337}"/>
          </ac:cxnSpMkLst>
        </pc:cxnChg>
      </pc:sldChg>
      <pc:sldChg chg="addSp modSp add mod ord">
        <pc:chgData name="Lorenzo Ariemma" userId="359e4d9b-18ad-408c-9e1b-373fb95ff396" providerId="ADAL" clId="{20BDBF77-8E2A-4102-B448-5052FA432072}" dt="2022-10-17T10:09:43.816" v="1553" actId="1036"/>
        <pc:sldMkLst>
          <pc:docMk/>
          <pc:sldMk cId="3065401343" sldId="345"/>
        </pc:sldMkLst>
        <pc:picChg chg="add mod">
          <ac:chgData name="Lorenzo Ariemma" userId="359e4d9b-18ad-408c-9e1b-373fb95ff396" providerId="ADAL" clId="{20BDBF77-8E2A-4102-B448-5052FA432072}" dt="2022-10-17T10:06:30.370" v="1520" actId="14100"/>
          <ac:picMkLst>
            <pc:docMk/>
            <pc:sldMk cId="3065401343" sldId="345"/>
            <ac:picMk id="5" creationId="{43C6C367-4EE9-2263-ACBA-60E64FE69C7C}"/>
          </ac:picMkLst>
        </pc:picChg>
        <pc:cxnChg chg="add mod">
          <ac:chgData name="Lorenzo Ariemma" userId="359e4d9b-18ad-408c-9e1b-373fb95ff396" providerId="ADAL" clId="{20BDBF77-8E2A-4102-B448-5052FA432072}" dt="2022-10-17T10:09:43.816" v="1553" actId="1036"/>
          <ac:cxnSpMkLst>
            <pc:docMk/>
            <pc:sldMk cId="3065401343" sldId="345"/>
            <ac:cxnSpMk id="6" creationId="{6780B5A7-35CD-43DB-C800-AE032D9E9993}"/>
          </ac:cxnSpMkLst>
        </pc:cxnChg>
        <pc:cxnChg chg="mod">
          <ac:chgData name="Lorenzo Ariemma" userId="359e4d9b-18ad-408c-9e1b-373fb95ff396" providerId="ADAL" clId="{20BDBF77-8E2A-4102-B448-5052FA432072}" dt="2022-10-17T10:06:52.089" v="1522" actId="1582"/>
          <ac:cxnSpMkLst>
            <pc:docMk/>
            <pc:sldMk cId="3065401343" sldId="345"/>
            <ac:cxnSpMk id="12" creationId="{A74AF6F5-9FA2-C850-D350-5DC68C450DD8}"/>
          </ac:cxnSpMkLst>
        </pc:cxnChg>
        <pc:cxnChg chg="mod">
          <ac:chgData name="Lorenzo Ariemma" userId="359e4d9b-18ad-408c-9e1b-373fb95ff396" providerId="ADAL" clId="{20BDBF77-8E2A-4102-B448-5052FA432072}" dt="2022-10-17T10:08:41.746" v="1535" actId="1582"/>
          <ac:cxnSpMkLst>
            <pc:docMk/>
            <pc:sldMk cId="3065401343" sldId="345"/>
            <ac:cxnSpMk id="13" creationId="{2B510095-4273-C7EA-EC4F-2368C424BD3B}"/>
          </ac:cxnSpMkLst>
        </pc:cxnChg>
        <pc:cxnChg chg="add mod">
          <ac:chgData name="Lorenzo Ariemma" userId="359e4d9b-18ad-408c-9e1b-373fb95ff396" providerId="ADAL" clId="{20BDBF77-8E2A-4102-B448-5052FA432072}" dt="2022-10-17T10:09:21.892" v="1550" actId="1038"/>
          <ac:cxnSpMkLst>
            <pc:docMk/>
            <pc:sldMk cId="3065401343" sldId="345"/>
            <ac:cxnSpMk id="15" creationId="{9743F0BE-DE05-CEC2-7925-34AEE6C5BC0A}"/>
          </ac:cxnSpMkLst>
        </pc:cxnChg>
        <pc:cxnChg chg="mod">
          <ac:chgData name="Lorenzo Ariemma" userId="359e4d9b-18ad-408c-9e1b-373fb95ff396" providerId="ADAL" clId="{20BDBF77-8E2A-4102-B448-5052FA432072}" dt="2022-10-17T10:08:41.746" v="1535" actId="1582"/>
          <ac:cxnSpMkLst>
            <pc:docMk/>
            <pc:sldMk cId="3065401343" sldId="345"/>
            <ac:cxnSpMk id="16" creationId="{E833630E-AEBA-DE87-7916-336BE6E432D2}"/>
          </ac:cxnSpMkLst>
        </pc:cxnChg>
        <pc:cxnChg chg="mod">
          <ac:chgData name="Lorenzo Ariemma" userId="359e4d9b-18ad-408c-9e1b-373fb95ff396" providerId="ADAL" clId="{20BDBF77-8E2A-4102-B448-5052FA432072}" dt="2022-10-17T10:06:52.089" v="1522" actId="1582"/>
          <ac:cxnSpMkLst>
            <pc:docMk/>
            <pc:sldMk cId="3065401343" sldId="345"/>
            <ac:cxnSpMk id="26" creationId="{910BFC42-D7AE-3448-5095-56743FE88F96}"/>
          </ac:cxnSpMkLst>
        </pc:cxnChg>
        <pc:cxnChg chg="mod">
          <ac:chgData name="Lorenzo Ariemma" userId="359e4d9b-18ad-408c-9e1b-373fb95ff396" providerId="ADAL" clId="{20BDBF77-8E2A-4102-B448-5052FA432072}" dt="2022-10-17T10:06:52.089" v="1522" actId="1582"/>
          <ac:cxnSpMkLst>
            <pc:docMk/>
            <pc:sldMk cId="3065401343" sldId="345"/>
            <ac:cxnSpMk id="46" creationId="{BBB6CC64-ED5C-458A-7891-248B7968A7DA}"/>
          </ac:cxnSpMkLst>
        </pc:cxnChg>
        <pc:cxnChg chg="mod">
          <ac:chgData name="Lorenzo Ariemma" userId="359e4d9b-18ad-408c-9e1b-373fb95ff396" providerId="ADAL" clId="{20BDBF77-8E2A-4102-B448-5052FA432072}" dt="2022-10-17T10:08:41.746" v="1535" actId="1582"/>
          <ac:cxnSpMkLst>
            <pc:docMk/>
            <pc:sldMk cId="3065401343" sldId="345"/>
            <ac:cxnSpMk id="50" creationId="{CD987193-E361-F5EF-92B5-05B309C7A337}"/>
          </ac:cxnSpMkLst>
        </pc:cxnChg>
        <pc:cxnChg chg="mod">
          <ac:chgData name="Lorenzo Ariemma" userId="359e4d9b-18ad-408c-9e1b-373fb95ff396" providerId="ADAL" clId="{20BDBF77-8E2A-4102-B448-5052FA432072}" dt="2022-10-17T10:06:52.089" v="1522" actId="1582"/>
          <ac:cxnSpMkLst>
            <pc:docMk/>
            <pc:sldMk cId="3065401343" sldId="345"/>
            <ac:cxnSpMk id="54" creationId="{867B2762-B2FB-360F-F7D2-967D7F4CFBB7}"/>
          </ac:cxnSpMkLst>
        </pc:cxnChg>
        <pc:cxnChg chg="mod">
          <ac:chgData name="Lorenzo Ariemma" userId="359e4d9b-18ad-408c-9e1b-373fb95ff396" providerId="ADAL" clId="{20BDBF77-8E2A-4102-B448-5052FA432072}" dt="2022-10-17T10:06:52.089" v="1522" actId="1582"/>
          <ac:cxnSpMkLst>
            <pc:docMk/>
            <pc:sldMk cId="3065401343" sldId="345"/>
            <ac:cxnSpMk id="88" creationId="{6EDF4C02-E9B2-EC7D-1E7F-02AE2E3B80E2}"/>
          </ac:cxnSpMkLst>
        </pc:cxnChg>
        <pc:cxnChg chg="mod">
          <ac:chgData name="Lorenzo Ariemma" userId="359e4d9b-18ad-408c-9e1b-373fb95ff396" providerId="ADAL" clId="{20BDBF77-8E2A-4102-B448-5052FA432072}" dt="2022-10-17T10:09:10.276" v="1543" actId="1076"/>
          <ac:cxnSpMkLst>
            <pc:docMk/>
            <pc:sldMk cId="3065401343" sldId="345"/>
            <ac:cxnSpMk id="93" creationId="{5F23E2C5-E2A5-07A6-9692-1FB0D3392F7A}"/>
          </ac:cxnSpMkLst>
        </pc:cxnChg>
      </pc:sldChg>
    </pc:docChg>
  </pc:docChgLst>
  <pc:docChgLst>
    <pc:chgData name="Tommaso Caiazzi" userId="S::tcaiazzi@os.uniroma3.it::4467b6bb-f22e-43e1-9cfc-2b9dfdaab12b" providerId="AD" clId="Web-{BFF208C1-0EC1-AE85-E7B3-811CBC34CBD0}"/>
    <pc:docChg chg="modSld">
      <pc:chgData name="Tommaso Caiazzi" userId="S::tcaiazzi@os.uniroma3.it::4467b6bb-f22e-43e1-9cfc-2b9dfdaab12b" providerId="AD" clId="Web-{BFF208C1-0EC1-AE85-E7B3-811CBC34CBD0}" dt="2022-06-20T16:43:13.574" v="2" actId="20577"/>
      <pc:docMkLst>
        <pc:docMk/>
      </pc:docMkLst>
      <pc:sldChg chg="modSp">
        <pc:chgData name="Tommaso Caiazzi" userId="S::tcaiazzi@os.uniroma3.it::4467b6bb-f22e-43e1-9cfc-2b9dfdaab12b" providerId="AD" clId="Web-{BFF208C1-0EC1-AE85-E7B3-811CBC34CBD0}" dt="2022-06-20T16:43:13.574" v="2" actId="20577"/>
        <pc:sldMkLst>
          <pc:docMk/>
          <pc:sldMk cId="4139979259" sldId="318"/>
        </pc:sldMkLst>
        <pc:spChg chg="mod">
          <ac:chgData name="Tommaso Caiazzi" userId="S::tcaiazzi@os.uniroma3.it::4467b6bb-f22e-43e1-9cfc-2b9dfdaab12b" providerId="AD" clId="Web-{BFF208C1-0EC1-AE85-E7B3-811CBC34CBD0}" dt="2022-06-20T16:43:13.574" v="2" actId="20577"/>
          <ac:spMkLst>
            <pc:docMk/>
            <pc:sldMk cId="4139979259" sldId="318"/>
            <ac:spMk id="6" creationId="{D4414B69-FA34-9B9D-57A0-D0EC4E3D62AD}"/>
          </ac:spMkLst>
        </pc:spChg>
      </pc:sldChg>
    </pc:docChg>
  </pc:docChgLst>
  <pc:docChgLst>
    <pc:chgData name="MARIANO SCAZZARIELLO" userId="5b4057c1-b251-4d2d-9a0d-a61cabc0beaf" providerId="ADAL" clId="{12177942-301D-4CE8-93F7-B4C24B4DD49E}"/>
    <pc:docChg chg="undo custSel addSld delSld modSld sldOrd">
      <pc:chgData name="MARIANO SCAZZARIELLO" userId="5b4057c1-b251-4d2d-9a0d-a61cabc0beaf" providerId="ADAL" clId="{12177942-301D-4CE8-93F7-B4C24B4DD49E}" dt="2022-10-24T12:29:56.808" v="7100" actId="1076"/>
      <pc:docMkLst>
        <pc:docMk/>
      </pc:docMkLst>
      <pc:sldChg chg="addSp delSp modSp mod delAnim modAnim modNotesTx">
        <pc:chgData name="MARIANO SCAZZARIELLO" userId="5b4057c1-b251-4d2d-9a0d-a61cabc0beaf" providerId="ADAL" clId="{12177942-301D-4CE8-93F7-B4C24B4DD49E}" dt="2022-10-20T23:51:44.604" v="466" actId="20577"/>
        <pc:sldMkLst>
          <pc:docMk/>
          <pc:sldMk cId="2409940279" sldId="278"/>
        </pc:sldMkLst>
        <pc:picChg chg="add del mod">
          <ac:chgData name="MARIANO SCAZZARIELLO" userId="5b4057c1-b251-4d2d-9a0d-a61cabc0beaf" providerId="ADAL" clId="{12177942-301D-4CE8-93F7-B4C24B4DD49E}" dt="2022-10-20T21:33:17.342" v="1" actId="478"/>
          <ac:picMkLst>
            <pc:docMk/>
            <pc:sldMk cId="2409940279" sldId="278"/>
            <ac:picMk id="3" creationId="{D9EC0D70-25C9-C530-E642-FE184228E60C}"/>
          </ac:picMkLst>
        </pc:picChg>
      </pc:sldChg>
      <pc:sldChg chg="modNotesTx">
        <pc:chgData name="MARIANO SCAZZARIELLO" userId="5b4057c1-b251-4d2d-9a0d-a61cabc0beaf" providerId="ADAL" clId="{12177942-301D-4CE8-93F7-B4C24B4DD49E}" dt="2022-10-20T23:53:18.118" v="840" actId="20577"/>
        <pc:sldMkLst>
          <pc:docMk/>
          <pc:sldMk cId="2964686414" sldId="298"/>
        </pc:sldMkLst>
      </pc:sldChg>
      <pc:sldChg chg="modNotesTx">
        <pc:chgData name="MARIANO SCAZZARIELLO" userId="5b4057c1-b251-4d2d-9a0d-a61cabc0beaf" providerId="ADAL" clId="{12177942-301D-4CE8-93F7-B4C24B4DD49E}" dt="2022-10-21T08:23:38.302" v="3086" actId="20577"/>
        <pc:sldMkLst>
          <pc:docMk/>
          <pc:sldMk cId="732485240" sldId="300"/>
        </pc:sldMkLst>
      </pc:sldChg>
      <pc:sldChg chg="modSp mod modNotesTx">
        <pc:chgData name="MARIANO SCAZZARIELLO" userId="5b4057c1-b251-4d2d-9a0d-a61cabc0beaf" providerId="ADAL" clId="{12177942-301D-4CE8-93F7-B4C24B4DD49E}" dt="2022-10-24T11:25:56.013" v="4869" actId="20577"/>
        <pc:sldMkLst>
          <pc:docMk/>
          <pc:sldMk cId="2557908810" sldId="301"/>
        </pc:sldMkLst>
        <pc:spChg chg="mod">
          <ac:chgData name="MARIANO SCAZZARIELLO" userId="5b4057c1-b251-4d2d-9a0d-a61cabc0beaf" providerId="ADAL" clId="{12177942-301D-4CE8-93F7-B4C24B4DD49E}" dt="2022-10-21T08:25:03.939" v="3455" actId="20577"/>
          <ac:spMkLst>
            <pc:docMk/>
            <pc:sldMk cId="2557908810" sldId="301"/>
            <ac:spMk id="6" creationId="{D4414B69-FA34-9B9D-57A0-D0EC4E3D62AD}"/>
          </ac:spMkLst>
        </pc:spChg>
      </pc:sldChg>
      <pc:sldChg chg="modNotesTx">
        <pc:chgData name="MARIANO SCAZZARIELLO" userId="5b4057c1-b251-4d2d-9a0d-a61cabc0beaf" providerId="ADAL" clId="{12177942-301D-4CE8-93F7-B4C24B4DD49E}" dt="2022-10-20T23:56:07.986" v="1129" actId="20577"/>
        <pc:sldMkLst>
          <pc:docMk/>
          <pc:sldMk cId="2838172340" sldId="304"/>
        </pc:sldMkLst>
      </pc:sldChg>
      <pc:sldChg chg="modSp mod modNotesTx">
        <pc:chgData name="MARIANO SCAZZARIELLO" userId="5b4057c1-b251-4d2d-9a0d-a61cabc0beaf" providerId="ADAL" clId="{12177942-301D-4CE8-93F7-B4C24B4DD49E}" dt="2022-10-21T00:01:28.372" v="1955" actId="20577"/>
        <pc:sldMkLst>
          <pc:docMk/>
          <pc:sldMk cId="2454291186" sldId="306"/>
        </pc:sldMkLst>
        <pc:spChg chg="mod">
          <ac:chgData name="MARIANO SCAZZARIELLO" userId="5b4057c1-b251-4d2d-9a0d-a61cabc0beaf" providerId="ADAL" clId="{12177942-301D-4CE8-93F7-B4C24B4DD49E}" dt="2022-10-20T23:56:20.824" v="1132" actId="20577"/>
          <ac:spMkLst>
            <pc:docMk/>
            <pc:sldMk cId="2454291186" sldId="306"/>
            <ac:spMk id="3" creationId="{E87E33DC-4581-DE86-98C2-CC32B4DFDF4A}"/>
          </ac:spMkLst>
        </pc:spChg>
      </pc:sldChg>
      <pc:sldChg chg="modNotesTx">
        <pc:chgData name="MARIANO SCAZZARIELLO" userId="5b4057c1-b251-4d2d-9a0d-a61cabc0beaf" providerId="ADAL" clId="{12177942-301D-4CE8-93F7-B4C24B4DD49E}" dt="2022-10-21T08:30:36.240" v="4520" actId="20577"/>
        <pc:sldMkLst>
          <pc:docMk/>
          <pc:sldMk cId="937113893" sldId="317"/>
        </pc:sldMkLst>
      </pc:sldChg>
      <pc:sldChg chg="modNotesTx">
        <pc:chgData name="MARIANO SCAZZARIELLO" userId="5b4057c1-b251-4d2d-9a0d-a61cabc0beaf" providerId="ADAL" clId="{12177942-301D-4CE8-93F7-B4C24B4DD49E}" dt="2022-10-24T11:25:21.390" v="4863" actId="6549"/>
        <pc:sldMkLst>
          <pc:docMk/>
          <pc:sldMk cId="806920688" sldId="325"/>
        </pc:sldMkLst>
      </pc:sldChg>
      <pc:sldChg chg="modSp mod modShow modNotesTx">
        <pc:chgData name="MARIANO SCAZZARIELLO" userId="5b4057c1-b251-4d2d-9a0d-a61cabc0beaf" providerId="ADAL" clId="{12177942-301D-4CE8-93F7-B4C24B4DD49E}" dt="2022-10-24T11:47:26.245" v="7049" actId="20577"/>
        <pc:sldMkLst>
          <pc:docMk/>
          <pc:sldMk cId="2780866238" sldId="339"/>
        </pc:sldMkLst>
        <pc:spChg chg="mod">
          <ac:chgData name="MARIANO SCAZZARIELLO" userId="5b4057c1-b251-4d2d-9a0d-a61cabc0beaf" providerId="ADAL" clId="{12177942-301D-4CE8-93F7-B4C24B4DD49E}" dt="2022-10-24T11:45:21.748" v="6582" actId="20577"/>
          <ac:spMkLst>
            <pc:docMk/>
            <pc:sldMk cId="2780866238" sldId="339"/>
            <ac:spMk id="5" creationId="{C5399D92-6AA5-6C8F-BFC5-0ADC02A6B780}"/>
          </ac:spMkLst>
        </pc:spChg>
      </pc:sldChg>
      <pc:sldChg chg="addSp delSp modSp mod modNotesTx">
        <pc:chgData name="MARIANO SCAZZARIELLO" userId="5b4057c1-b251-4d2d-9a0d-a61cabc0beaf" providerId="ADAL" clId="{12177942-301D-4CE8-93F7-B4C24B4DD49E}" dt="2022-10-24T11:26:20.049" v="4883" actId="20577"/>
        <pc:sldMkLst>
          <pc:docMk/>
          <pc:sldMk cId="2343626523" sldId="340"/>
        </pc:sldMkLst>
        <pc:cxnChg chg="add del mod">
          <ac:chgData name="MARIANO SCAZZARIELLO" userId="5b4057c1-b251-4d2d-9a0d-a61cabc0beaf" providerId="ADAL" clId="{12177942-301D-4CE8-93F7-B4C24B4DD49E}" dt="2022-10-21T08:27:59.062" v="4078" actId="1035"/>
          <ac:cxnSpMkLst>
            <pc:docMk/>
            <pc:sldMk cId="2343626523" sldId="340"/>
            <ac:cxnSpMk id="19" creationId="{92902C56-4CA6-C7A1-A174-3765879748F3}"/>
          </ac:cxnSpMkLst>
        </pc:cxnChg>
        <pc:cxnChg chg="mod">
          <ac:chgData name="MARIANO SCAZZARIELLO" userId="5b4057c1-b251-4d2d-9a0d-a61cabc0beaf" providerId="ADAL" clId="{12177942-301D-4CE8-93F7-B4C24B4DD49E}" dt="2022-10-21T08:28:00.303" v="4079" actId="1035"/>
          <ac:cxnSpMkLst>
            <pc:docMk/>
            <pc:sldMk cId="2343626523" sldId="340"/>
            <ac:cxnSpMk id="22" creationId="{49B2704C-2DDB-16BF-66E1-176C8FF3D3B9}"/>
          </ac:cxnSpMkLst>
        </pc:cxnChg>
      </pc:sldChg>
      <pc:sldChg chg="del">
        <pc:chgData name="MARIANO SCAZZARIELLO" userId="5b4057c1-b251-4d2d-9a0d-a61cabc0beaf" providerId="ADAL" clId="{12177942-301D-4CE8-93F7-B4C24B4DD49E}" dt="2022-10-20T21:33:27.751" v="2" actId="2696"/>
        <pc:sldMkLst>
          <pc:docMk/>
          <pc:sldMk cId="4213679154" sldId="341"/>
        </pc:sldMkLst>
      </pc:sldChg>
      <pc:sldChg chg="modSp mod modShow modNotesTx">
        <pc:chgData name="MARIANO SCAZZARIELLO" userId="5b4057c1-b251-4d2d-9a0d-a61cabc0beaf" providerId="ADAL" clId="{12177942-301D-4CE8-93F7-B4C24B4DD49E}" dt="2022-10-24T11:44:33.708" v="6333" actId="114"/>
        <pc:sldMkLst>
          <pc:docMk/>
          <pc:sldMk cId="3606164524" sldId="342"/>
        </pc:sldMkLst>
        <pc:spChg chg="mod">
          <ac:chgData name="MARIANO SCAZZARIELLO" userId="5b4057c1-b251-4d2d-9a0d-a61cabc0beaf" providerId="ADAL" clId="{12177942-301D-4CE8-93F7-B4C24B4DD49E}" dt="2022-10-24T11:44:33.708" v="6333" actId="114"/>
          <ac:spMkLst>
            <pc:docMk/>
            <pc:sldMk cId="3606164524" sldId="342"/>
            <ac:spMk id="4" creationId="{47959F99-E444-830E-587A-3BD1B240B88C}"/>
          </ac:spMkLst>
        </pc:spChg>
        <pc:spChg chg="mod">
          <ac:chgData name="MARIANO SCAZZARIELLO" userId="5b4057c1-b251-4d2d-9a0d-a61cabc0beaf" providerId="ADAL" clId="{12177942-301D-4CE8-93F7-B4C24B4DD49E}" dt="2022-10-24T11:41:02.061" v="5730" actId="20577"/>
          <ac:spMkLst>
            <pc:docMk/>
            <pc:sldMk cId="3606164524" sldId="342"/>
            <ac:spMk id="6" creationId="{D4414B69-FA34-9B9D-57A0-D0EC4E3D62AD}"/>
          </ac:spMkLst>
        </pc:spChg>
      </pc:sldChg>
      <pc:sldChg chg="modSp mod modNotesTx">
        <pc:chgData name="MARIANO SCAZZARIELLO" userId="5b4057c1-b251-4d2d-9a0d-a61cabc0beaf" providerId="ADAL" clId="{12177942-301D-4CE8-93F7-B4C24B4DD49E}" dt="2022-10-24T11:29:09.712" v="4890" actId="6549"/>
        <pc:sldMkLst>
          <pc:docMk/>
          <pc:sldMk cId="3943723454" sldId="343"/>
        </pc:sldMkLst>
        <pc:grpChg chg="mod">
          <ac:chgData name="MARIANO SCAZZARIELLO" userId="5b4057c1-b251-4d2d-9a0d-a61cabc0beaf" providerId="ADAL" clId="{12177942-301D-4CE8-93F7-B4C24B4DD49E}" dt="2022-10-20T21:33:52.148" v="12" actId="1076"/>
          <ac:grpSpMkLst>
            <pc:docMk/>
            <pc:sldMk cId="3943723454" sldId="343"/>
            <ac:grpSpMk id="49" creationId="{292426C4-AC40-5CF3-6B0D-9DFFBC3FDB69}"/>
          </ac:grpSpMkLst>
        </pc:grpChg>
        <pc:cxnChg chg="mod">
          <ac:chgData name="MARIANO SCAZZARIELLO" userId="5b4057c1-b251-4d2d-9a0d-a61cabc0beaf" providerId="ADAL" clId="{12177942-301D-4CE8-93F7-B4C24B4DD49E}" dt="2022-10-20T21:33:52.148" v="12" actId="1076"/>
          <ac:cxnSpMkLst>
            <pc:docMk/>
            <pc:sldMk cId="3943723454" sldId="343"/>
            <ac:cxnSpMk id="13" creationId="{2B510095-4273-C7EA-EC4F-2368C424BD3B}"/>
          </ac:cxnSpMkLst>
        </pc:cxnChg>
        <pc:cxnChg chg="mod">
          <ac:chgData name="MARIANO SCAZZARIELLO" userId="5b4057c1-b251-4d2d-9a0d-a61cabc0beaf" providerId="ADAL" clId="{12177942-301D-4CE8-93F7-B4C24B4DD49E}" dt="2022-10-20T21:33:52.148" v="12" actId="1076"/>
          <ac:cxnSpMkLst>
            <pc:docMk/>
            <pc:sldMk cId="3943723454" sldId="343"/>
            <ac:cxnSpMk id="16" creationId="{E833630E-AEBA-DE87-7916-336BE6E432D2}"/>
          </ac:cxnSpMkLst>
        </pc:cxnChg>
        <pc:cxnChg chg="mod">
          <ac:chgData name="MARIANO SCAZZARIELLO" userId="5b4057c1-b251-4d2d-9a0d-a61cabc0beaf" providerId="ADAL" clId="{12177942-301D-4CE8-93F7-B4C24B4DD49E}" dt="2022-10-21T08:31:43.474" v="4615" actId="14100"/>
          <ac:cxnSpMkLst>
            <pc:docMk/>
            <pc:sldMk cId="3943723454" sldId="343"/>
            <ac:cxnSpMk id="61" creationId="{FAF4EA30-6A3F-4BA6-EA8A-B8C688289BA7}"/>
          </ac:cxnSpMkLst>
        </pc:cxnChg>
      </pc:sldChg>
      <pc:sldChg chg="del">
        <pc:chgData name="MARIANO SCAZZARIELLO" userId="5b4057c1-b251-4d2d-9a0d-a61cabc0beaf" providerId="ADAL" clId="{12177942-301D-4CE8-93F7-B4C24B4DD49E}" dt="2022-10-20T21:33:27.751" v="2" actId="2696"/>
        <pc:sldMkLst>
          <pc:docMk/>
          <pc:sldMk cId="4058160657" sldId="346"/>
        </pc:sldMkLst>
      </pc:sldChg>
      <pc:sldChg chg="del">
        <pc:chgData name="MARIANO SCAZZARIELLO" userId="5b4057c1-b251-4d2d-9a0d-a61cabc0beaf" providerId="ADAL" clId="{12177942-301D-4CE8-93F7-B4C24B4DD49E}" dt="2022-10-20T21:33:27.751" v="2" actId="2696"/>
        <pc:sldMkLst>
          <pc:docMk/>
          <pc:sldMk cId="209226797" sldId="347"/>
        </pc:sldMkLst>
      </pc:sldChg>
      <pc:sldChg chg="del">
        <pc:chgData name="MARIANO SCAZZARIELLO" userId="5b4057c1-b251-4d2d-9a0d-a61cabc0beaf" providerId="ADAL" clId="{12177942-301D-4CE8-93F7-B4C24B4DD49E}" dt="2022-10-20T21:33:27.751" v="2" actId="2696"/>
        <pc:sldMkLst>
          <pc:docMk/>
          <pc:sldMk cId="1088289774" sldId="348"/>
        </pc:sldMkLst>
      </pc:sldChg>
      <pc:sldChg chg="modNotesTx">
        <pc:chgData name="MARIANO SCAZZARIELLO" userId="5b4057c1-b251-4d2d-9a0d-a61cabc0beaf" providerId="ADAL" clId="{12177942-301D-4CE8-93F7-B4C24B4DD49E}" dt="2022-10-24T11:36:36.088" v="5217" actId="6549"/>
        <pc:sldMkLst>
          <pc:docMk/>
          <pc:sldMk cId="2491337959" sldId="349"/>
        </pc:sldMkLst>
      </pc:sldChg>
      <pc:sldChg chg="del">
        <pc:chgData name="MARIANO SCAZZARIELLO" userId="5b4057c1-b251-4d2d-9a0d-a61cabc0beaf" providerId="ADAL" clId="{12177942-301D-4CE8-93F7-B4C24B4DD49E}" dt="2022-10-20T22:22:57.302" v="77" actId="47"/>
        <pc:sldMkLst>
          <pc:docMk/>
          <pc:sldMk cId="2734914572" sldId="350"/>
        </pc:sldMkLst>
      </pc:sldChg>
      <pc:sldChg chg="del">
        <pc:chgData name="MARIANO SCAZZARIELLO" userId="5b4057c1-b251-4d2d-9a0d-a61cabc0beaf" providerId="ADAL" clId="{12177942-301D-4CE8-93F7-B4C24B4DD49E}" dt="2022-10-20T22:22:57.302" v="77" actId="47"/>
        <pc:sldMkLst>
          <pc:docMk/>
          <pc:sldMk cId="1236149670" sldId="351"/>
        </pc:sldMkLst>
      </pc:sldChg>
      <pc:sldChg chg="addSp delSp modSp add del mod">
        <pc:chgData name="MARIANO SCAZZARIELLO" userId="5b4057c1-b251-4d2d-9a0d-a61cabc0beaf" providerId="ADAL" clId="{12177942-301D-4CE8-93F7-B4C24B4DD49E}" dt="2022-10-20T21:33:42.188" v="7" actId="47"/>
        <pc:sldMkLst>
          <pc:docMk/>
          <pc:sldMk cId="4254740928" sldId="352"/>
        </pc:sldMkLst>
        <pc:spChg chg="del">
          <ac:chgData name="MARIANO SCAZZARIELLO" userId="5b4057c1-b251-4d2d-9a0d-a61cabc0beaf" providerId="ADAL" clId="{12177942-301D-4CE8-93F7-B4C24B4DD49E}" dt="2022-10-20T21:33:32.621" v="4" actId="478"/>
          <ac:spMkLst>
            <pc:docMk/>
            <pc:sldMk cId="4254740928" sldId="352"/>
            <ac:spMk id="2" creationId="{372BA442-DA9E-1D47-8EBF-0C4F4244A795}"/>
          </ac:spMkLst>
        </pc:spChg>
        <pc:spChg chg="add del mod">
          <ac:chgData name="MARIANO SCAZZARIELLO" userId="5b4057c1-b251-4d2d-9a0d-a61cabc0beaf" providerId="ADAL" clId="{12177942-301D-4CE8-93F7-B4C24B4DD49E}" dt="2022-10-20T21:33:34.022" v="5" actId="478"/>
          <ac:spMkLst>
            <pc:docMk/>
            <pc:sldMk cId="4254740928" sldId="352"/>
            <ac:spMk id="8" creationId="{0A68478A-F533-4352-9CC3-0D4B971AD93E}"/>
          </ac:spMkLst>
        </pc:spChg>
      </pc:sldChg>
      <pc:sldChg chg="addSp delSp modSp new mod delAnim modAnim modNotesTx">
        <pc:chgData name="MARIANO SCAZZARIELLO" userId="5b4057c1-b251-4d2d-9a0d-a61cabc0beaf" providerId="ADAL" clId="{12177942-301D-4CE8-93F7-B4C24B4DD49E}" dt="2022-10-24T12:27:58.041" v="7053" actId="1076"/>
        <pc:sldMkLst>
          <pc:docMk/>
          <pc:sldMk cId="3682185992" sldId="353"/>
        </pc:sldMkLst>
        <pc:spChg chg="add del mod">
          <ac:chgData name="MARIANO SCAZZARIELLO" userId="5b4057c1-b251-4d2d-9a0d-a61cabc0beaf" providerId="ADAL" clId="{12177942-301D-4CE8-93F7-B4C24B4DD49E}" dt="2022-10-20T21:47:11.555" v="49" actId="478"/>
          <ac:spMkLst>
            <pc:docMk/>
            <pc:sldMk cId="3682185992" sldId="353"/>
            <ac:spMk id="4" creationId="{EF34ACBC-2F2E-ADE3-DB74-589547962039}"/>
          </ac:spMkLst>
        </pc:spChg>
        <pc:picChg chg="add mod">
          <ac:chgData name="MARIANO SCAZZARIELLO" userId="5b4057c1-b251-4d2d-9a0d-a61cabc0beaf" providerId="ADAL" clId="{12177942-301D-4CE8-93F7-B4C24B4DD49E}" dt="2022-10-24T12:27:58.041" v="7053" actId="1076"/>
          <ac:picMkLst>
            <pc:docMk/>
            <pc:sldMk cId="3682185992" sldId="353"/>
            <ac:picMk id="3" creationId="{E2E19A1F-6A9F-FA91-C3D7-2CF99F43BCA4}"/>
          </ac:picMkLst>
        </pc:picChg>
        <pc:picChg chg="add del mod">
          <ac:chgData name="MARIANO SCAZZARIELLO" userId="5b4057c1-b251-4d2d-9a0d-a61cabc0beaf" providerId="ADAL" clId="{12177942-301D-4CE8-93F7-B4C24B4DD49E}" dt="2022-10-20T21:47:10.749" v="48" actId="478"/>
          <ac:picMkLst>
            <pc:docMk/>
            <pc:sldMk cId="3682185992" sldId="353"/>
            <ac:picMk id="3" creationId="{EAFD78FF-95E9-7E6A-1D4B-EA637DAE2431}"/>
          </ac:picMkLst>
        </pc:picChg>
        <pc:picChg chg="add del mod">
          <ac:chgData name="MARIANO SCAZZARIELLO" userId="5b4057c1-b251-4d2d-9a0d-a61cabc0beaf" providerId="ADAL" clId="{12177942-301D-4CE8-93F7-B4C24B4DD49E}" dt="2022-10-24T12:20:57.474" v="7050" actId="478"/>
          <ac:picMkLst>
            <pc:docMk/>
            <pc:sldMk cId="3682185992" sldId="353"/>
            <ac:picMk id="5" creationId="{076A9F29-FC1D-D5A1-A5A6-7A2692FC8079}"/>
          </ac:picMkLst>
        </pc:picChg>
      </pc:sldChg>
      <pc:sldChg chg="addSp delSp modSp add mod delAnim modAnim">
        <pc:chgData name="MARIANO SCAZZARIELLO" userId="5b4057c1-b251-4d2d-9a0d-a61cabc0beaf" providerId="ADAL" clId="{12177942-301D-4CE8-93F7-B4C24B4DD49E}" dt="2022-10-24T12:28:24.238" v="7058" actId="1076"/>
        <pc:sldMkLst>
          <pc:docMk/>
          <pc:sldMk cId="519431797" sldId="354"/>
        </pc:sldMkLst>
        <pc:picChg chg="add del mod">
          <ac:chgData name="MARIANO SCAZZARIELLO" userId="5b4057c1-b251-4d2d-9a0d-a61cabc0beaf" providerId="ADAL" clId="{12177942-301D-4CE8-93F7-B4C24B4DD49E}" dt="2022-10-24T12:28:02.326" v="7054" actId="478"/>
          <ac:picMkLst>
            <pc:docMk/>
            <pc:sldMk cId="519431797" sldId="354"/>
            <ac:picMk id="3" creationId="{EE7E165A-E20F-C01B-2A8F-97DADD2614EF}"/>
          </ac:picMkLst>
        </pc:picChg>
        <pc:picChg chg="add mod">
          <ac:chgData name="MARIANO SCAZZARIELLO" userId="5b4057c1-b251-4d2d-9a0d-a61cabc0beaf" providerId="ADAL" clId="{12177942-301D-4CE8-93F7-B4C24B4DD49E}" dt="2022-10-24T12:28:24.238" v="7058" actId="1076"/>
          <ac:picMkLst>
            <pc:docMk/>
            <pc:sldMk cId="519431797" sldId="354"/>
            <ac:picMk id="4" creationId="{4A3D21B0-DD37-61A4-FFBE-BF3788675B5E}"/>
          </ac:picMkLst>
        </pc:picChg>
        <pc:picChg chg="del">
          <ac:chgData name="MARIANO SCAZZARIELLO" userId="5b4057c1-b251-4d2d-9a0d-a61cabc0beaf" providerId="ADAL" clId="{12177942-301D-4CE8-93F7-B4C24B4DD49E}" dt="2022-10-20T22:20:01.427" v="54" actId="478"/>
          <ac:picMkLst>
            <pc:docMk/>
            <pc:sldMk cId="519431797" sldId="354"/>
            <ac:picMk id="5" creationId="{076A9F29-FC1D-D5A1-A5A6-7A2692FC8079}"/>
          </ac:picMkLst>
        </pc:picChg>
      </pc:sldChg>
      <pc:sldChg chg="addSp delSp modSp add mod delAnim modAnim">
        <pc:chgData name="MARIANO SCAZZARIELLO" userId="5b4057c1-b251-4d2d-9a0d-a61cabc0beaf" providerId="ADAL" clId="{12177942-301D-4CE8-93F7-B4C24B4DD49E}" dt="2022-10-24T12:28:33.818" v="7063" actId="1076"/>
        <pc:sldMkLst>
          <pc:docMk/>
          <pc:sldMk cId="3657088071" sldId="355"/>
        </pc:sldMkLst>
        <pc:picChg chg="add mod">
          <ac:chgData name="MARIANO SCAZZARIELLO" userId="5b4057c1-b251-4d2d-9a0d-a61cabc0beaf" providerId="ADAL" clId="{12177942-301D-4CE8-93F7-B4C24B4DD49E}" dt="2022-10-24T12:28:33.818" v="7063" actId="1076"/>
          <ac:picMkLst>
            <pc:docMk/>
            <pc:sldMk cId="3657088071" sldId="355"/>
            <ac:picMk id="3" creationId="{286B71F5-D9AB-984C-8BD5-C260F37C5673}"/>
          </ac:picMkLst>
        </pc:picChg>
        <pc:picChg chg="del">
          <ac:chgData name="MARIANO SCAZZARIELLO" userId="5b4057c1-b251-4d2d-9a0d-a61cabc0beaf" providerId="ADAL" clId="{12177942-301D-4CE8-93F7-B4C24B4DD49E}" dt="2022-10-20T22:21:40.716" v="62" actId="478"/>
          <ac:picMkLst>
            <pc:docMk/>
            <pc:sldMk cId="3657088071" sldId="355"/>
            <ac:picMk id="3" creationId="{EE7E165A-E20F-C01B-2A8F-97DADD2614EF}"/>
          </ac:picMkLst>
        </pc:picChg>
        <pc:picChg chg="add del mod">
          <ac:chgData name="MARIANO SCAZZARIELLO" userId="5b4057c1-b251-4d2d-9a0d-a61cabc0beaf" providerId="ADAL" clId="{12177942-301D-4CE8-93F7-B4C24B4DD49E}" dt="2022-10-24T12:28:26.699" v="7059" actId="478"/>
          <ac:picMkLst>
            <pc:docMk/>
            <pc:sldMk cId="3657088071" sldId="355"/>
            <ac:picMk id="4" creationId="{824050BF-9515-32CE-D8F3-BB4000D1DFE8}"/>
          </ac:picMkLst>
        </pc:picChg>
      </pc:sldChg>
      <pc:sldChg chg="addSp delSp modSp add mod addAnim delAnim modAnim">
        <pc:chgData name="MARIANO SCAZZARIELLO" userId="5b4057c1-b251-4d2d-9a0d-a61cabc0beaf" providerId="ADAL" clId="{12177942-301D-4CE8-93F7-B4C24B4DD49E}" dt="2022-10-24T12:28:57.190" v="7071" actId="478"/>
        <pc:sldMkLst>
          <pc:docMk/>
          <pc:sldMk cId="1705188123" sldId="356"/>
        </pc:sldMkLst>
        <pc:picChg chg="add del mod">
          <ac:chgData name="MARIANO SCAZZARIELLO" userId="5b4057c1-b251-4d2d-9a0d-a61cabc0beaf" providerId="ADAL" clId="{12177942-301D-4CE8-93F7-B4C24B4DD49E}" dt="2022-10-24T12:28:38.283" v="7064" actId="478"/>
          <ac:picMkLst>
            <pc:docMk/>
            <pc:sldMk cId="1705188123" sldId="356"/>
            <ac:picMk id="3" creationId="{2969D0B0-155D-EAE9-E1B7-96CE80CFE53B}"/>
          </ac:picMkLst>
        </pc:picChg>
        <pc:picChg chg="del">
          <ac:chgData name="MARIANO SCAZZARIELLO" userId="5b4057c1-b251-4d2d-9a0d-a61cabc0beaf" providerId="ADAL" clId="{12177942-301D-4CE8-93F7-B4C24B4DD49E}" dt="2022-10-20T22:21:55.168" v="66" actId="478"/>
          <ac:picMkLst>
            <pc:docMk/>
            <pc:sldMk cId="1705188123" sldId="356"/>
            <ac:picMk id="4" creationId="{824050BF-9515-32CE-D8F3-BB4000D1DFE8}"/>
          </ac:picMkLst>
        </pc:picChg>
        <pc:picChg chg="add del mod">
          <ac:chgData name="MARIANO SCAZZARIELLO" userId="5b4057c1-b251-4d2d-9a0d-a61cabc0beaf" providerId="ADAL" clId="{12177942-301D-4CE8-93F7-B4C24B4DD49E}" dt="2022-10-24T12:28:57.190" v="7071" actId="478"/>
          <ac:picMkLst>
            <pc:docMk/>
            <pc:sldMk cId="1705188123" sldId="356"/>
            <ac:picMk id="4" creationId="{E88EFA90-2845-7D90-C82F-0F2F3B4CC477}"/>
          </ac:picMkLst>
        </pc:picChg>
        <pc:picChg chg="add mod">
          <ac:chgData name="MARIANO SCAZZARIELLO" userId="5b4057c1-b251-4d2d-9a0d-a61cabc0beaf" providerId="ADAL" clId="{12177942-301D-4CE8-93F7-B4C24B4DD49E}" dt="2022-10-24T12:28:56.784" v="7070"/>
          <ac:picMkLst>
            <pc:docMk/>
            <pc:sldMk cId="1705188123" sldId="356"/>
            <ac:picMk id="5" creationId="{D1E981ED-5D0A-834C-0A87-3038357A51F2}"/>
          </ac:picMkLst>
        </pc:picChg>
      </pc:sldChg>
      <pc:sldChg chg="addSp delSp modSp add mod delAnim modAnim modNotesTx">
        <pc:chgData name="MARIANO SCAZZARIELLO" userId="5b4057c1-b251-4d2d-9a0d-a61cabc0beaf" providerId="ADAL" clId="{12177942-301D-4CE8-93F7-B4C24B4DD49E}" dt="2022-10-24T12:29:10.444" v="7080" actId="1076"/>
        <pc:sldMkLst>
          <pc:docMk/>
          <pc:sldMk cId="2692053364" sldId="357"/>
        </pc:sldMkLst>
        <pc:picChg chg="del">
          <ac:chgData name="MARIANO SCAZZARIELLO" userId="5b4057c1-b251-4d2d-9a0d-a61cabc0beaf" providerId="ADAL" clId="{12177942-301D-4CE8-93F7-B4C24B4DD49E}" dt="2022-10-20T22:22:10.326" v="70" actId="478"/>
          <ac:picMkLst>
            <pc:docMk/>
            <pc:sldMk cId="2692053364" sldId="357"/>
            <ac:picMk id="3" creationId="{2969D0B0-155D-EAE9-E1B7-96CE80CFE53B}"/>
          </ac:picMkLst>
        </pc:picChg>
        <pc:picChg chg="add mod">
          <ac:chgData name="MARIANO SCAZZARIELLO" userId="5b4057c1-b251-4d2d-9a0d-a61cabc0beaf" providerId="ADAL" clId="{12177942-301D-4CE8-93F7-B4C24B4DD49E}" dt="2022-10-24T12:29:10.444" v="7080" actId="1076"/>
          <ac:picMkLst>
            <pc:docMk/>
            <pc:sldMk cId="2692053364" sldId="357"/>
            <ac:picMk id="3" creationId="{39DAA261-F9C5-817D-53CD-DCFCED4929F4}"/>
          </ac:picMkLst>
        </pc:picChg>
        <pc:picChg chg="add del mod">
          <ac:chgData name="MARIANO SCAZZARIELLO" userId="5b4057c1-b251-4d2d-9a0d-a61cabc0beaf" providerId="ADAL" clId="{12177942-301D-4CE8-93F7-B4C24B4DD49E}" dt="2022-10-24T12:29:01.130" v="7072" actId="478"/>
          <ac:picMkLst>
            <pc:docMk/>
            <pc:sldMk cId="2692053364" sldId="357"/>
            <ac:picMk id="4" creationId="{7D180A11-A2A3-2A82-7A51-3C79FE9B0031}"/>
          </ac:picMkLst>
        </pc:picChg>
      </pc:sldChg>
      <pc:sldChg chg="addSp delSp modSp add mod delAnim modAnim modNotesTx">
        <pc:chgData name="MARIANO SCAZZARIELLO" userId="5b4057c1-b251-4d2d-9a0d-a61cabc0beaf" providerId="ADAL" clId="{12177942-301D-4CE8-93F7-B4C24B4DD49E}" dt="2022-10-24T12:29:22.159" v="7086" actId="1076"/>
        <pc:sldMkLst>
          <pc:docMk/>
          <pc:sldMk cId="4230628031" sldId="358"/>
        </pc:sldMkLst>
        <pc:picChg chg="add del mod">
          <ac:chgData name="MARIANO SCAZZARIELLO" userId="5b4057c1-b251-4d2d-9a0d-a61cabc0beaf" providerId="ADAL" clId="{12177942-301D-4CE8-93F7-B4C24B4DD49E}" dt="2022-10-24T12:29:15.124" v="7081" actId="478"/>
          <ac:picMkLst>
            <pc:docMk/>
            <pc:sldMk cId="4230628031" sldId="358"/>
            <ac:picMk id="3" creationId="{49FB7A6B-52E7-A6B1-7FB2-F8F589A21452}"/>
          </ac:picMkLst>
        </pc:picChg>
        <pc:picChg chg="del">
          <ac:chgData name="MARIANO SCAZZARIELLO" userId="5b4057c1-b251-4d2d-9a0d-a61cabc0beaf" providerId="ADAL" clId="{12177942-301D-4CE8-93F7-B4C24B4DD49E}" dt="2022-10-20T22:22:23.299" v="74" actId="478"/>
          <ac:picMkLst>
            <pc:docMk/>
            <pc:sldMk cId="4230628031" sldId="358"/>
            <ac:picMk id="4" creationId="{7D180A11-A2A3-2A82-7A51-3C79FE9B0031}"/>
          </ac:picMkLst>
        </pc:picChg>
        <pc:picChg chg="add mod">
          <ac:chgData name="MARIANO SCAZZARIELLO" userId="5b4057c1-b251-4d2d-9a0d-a61cabc0beaf" providerId="ADAL" clId="{12177942-301D-4CE8-93F7-B4C24B4DD49E}" dt="2022-10-24T12:29:22.159" v="7086" actId="1076"/>
          <ac:picMkLst>
            <pc:docMk/>
            <pc:sldMk cId="4230628031" sldId="358"/>
            <ac:picMk id="4" creationId="{8BA16ADE-64F4-FC61-ACD7-06C6B0FBD4A8}"/>
          </ac:picMkLst>
        </pc:picChg>
      </pc:sldChg>
      <pc:sldChg chg="addSp delSp modSp add mod ord delAnim modAnim modNotesTx">
        <pc:chgData name="MARIANO SCAZZARIELLO" userId="5b4057c1-b251-4d2d-9a0d-a61cabc0beaf" providerId="ADAL" clId="{12177942-301D-4CE8-93F7-B4C24B4DD49E}" dt="2022-10-24T12:29:44.205" v="7092" actId="20577"/>
        <pc:sldMkLst>
          <pc:docMk/>
          <pc:sldMk cId="3602088264" sldId="359"/>
        </pc:sldMkLst>
        <pc:picChg chg="del">
          <ac:chgData name="MARIANO SCAZZARIELLO" userId="5b4057c1-b251-4d2d-9a0d-a61cabc0beaf" providerId="ADAL" clId="{12177942-301D-4CE8-93F7-B4C24B4DD49E}" dt="2022-10-20T22:23:02.821" v="81" actId="478"/>
          <ac:picMkLst>
            <pc:docMk/>
            <pc:sldMk cId="3602088264" sldId="359"/>
            <ac:picMk id="3" creationId="{49FB7A6B-52E7-A6B1-7FB2-F8F589A21452}"/>
          </ac:picMkLst>
        </pc:picChg>
        <pc:picChg chg="add mod">
          <ac:chgData name="MARIANO SCAZZARIELLO" userId="5b4057c1-b251-4d2d-9a0d-a61cabc0beaf" providerId="ADAL" clId="{12177942-301D-4CE8-93F7-B4C24B4DD49E}" dt="2022-10-24T12:29:35.685" v="7091" actId="1076"/>
          <ac:picMkLst>
            <pc:docMk/>
            <pc:sldMk cId="3602088264" sldId="359"/>
            <ac:picMk id="3" creationId="{AB825AC9-E325-EF51-527C-7437BB8AAFDF}"/>
          </ac:picMkLst>
        </pc:picChg>
        <pc:picChg chg="add del mod">
          <ac:chgData name="MARIANO SCAZZARIELLO" userId="5b4057c1-b251-4d2d-9a0d-a61cabc0beaf" providerId="ADAL" clId="{12177942-301D-4CE8-93F7-B4C24B4DD49E}" dt="2022-10-24T12:29:29.563" v="7087" actId="478"/>
          <ac:picMkLst>
            <pc:docMk/>
            <pc:sldMk cId="3602088264" sldId="359"/>
            <ac:picMk id="4" creationId="{6AB92CAE-EE02-B736-6916-922A7183E62C}"/>
          </ac:picMkLst>
        </pc:picChg>
      </pc:sldChg>
      <pc:sldChg chg="addSp delSp modSp add mod delAnim modAnim modNotesTx">
        <pc:chgData name="MARIANO SCAZZARIELLO" userId="5b4057c1-b251-4d2d-9a0d-a61cabc0beaf" providerId="ADAL" clId="{12177942-301D-4CE8-93F7-B4C24B4DD49E}" dt="2022-10-24T12:29:56.808" v="7100" actId="1076"/>
        <pc:sldMkLst>
          <pc:docMk/>
          <pc:sldMk cId="3879325383" sldId="360"/>
        </pc:sldMkLst>
        <pc:picChg chg="add del mod">
          <ac:chgData name="MARIANO SCAZZARIELLO" userId="5b4057c1-b251-4d2d-9a0d-a61cabc0beaf" providerId="ADAL" clId="{12177942-301D-4CE8-93F7-B4C24B4DD49E}" dt="2022-10-24T12:29:48.131" v="7093" actId="478"/>
          <ac:picMkLst>
            <pc:docMk/>
            <pc:sldMk cId="3879325383" sldId="360"/>
            <ac:picMk id="3" creationId="{967831F1-DA15-917F-8160-1C73E9BD322A}"/>
          </ac:picMkLst>
        </pc:picChg>
        <pc:picChg chg="del">
          <ac:chgData name="MARIANO SCAZZARIELLO" userId="5b4057c1-b251-4d2d-9a0d-a61cabc0beaf" providerId="ADAL" clId="{12177942-301D-4CE8-93F7-B4C24B4DD49E}" dt="2022-10-20T22:23:11.324" v="85" actId="478"/>
          <ac:picMkLst>
            <pc:docMk/>
            <pc:sldMk cId="3879325383" sldId="360"/>
            <ac:picMk id="4" creationId="{6AB92CAE-EE02-B736-6916-922A7183E62C}"/>
          </ac:picMkLst>
        </pc:picChg>
        <pc:picChg chg="add mod">
          <ac:chgData name="MARIANO SCAZZARIELLO" userId="5b4057c1-b251-4d2d-9a0d-a61cabc0beaf" providerId="ADAL" clId="{12177942-301D-4CE8-93F7-B4C24B4DD49E}" dt="2022-10-24T12:29:56.808" v="7100" actId="1076"/>
          <ac:picMkLst>
            <pc:docMk/>
            <pc:sldMk cId="3879325383" sldId="360"/>
            <ac:picMk id="4" creationId="{A3F28C1D-B768-8AC4-CDEB-C60DEF8783F9}"/>
          </ac:picMkLst>
        </pc:picChg>
      </pc:sldChg>
      <pc:sldChg chg="add ord modNotesTx">
        <pc:chgData name="MARIANO SCAZZARIELLO" userId="5b4057c1-b251-4d2d-9a0d-a61cabc0beaf" providerId="ADAL" clId="{12177942-301D-4CE8-93F7-B4C24B4DD49E}" dt="2022-10-24T11:38:23.513" v="5280" actId="20577"/>
        <pc:sldMkLst>
          <pc:docMk/>
          <pc:sldMk cId="4286481464" sldId="361"/>
        </pc:sldMkLst>
      </pc:sldChg>
    </pc:docChg>
  </pc:docChgLst>
  <pc:docChgLst>
    <pc:chgData name="Mariano Scazzariello" userId="5b4057c1-b251-4d2d-9a0d-a61cabc0beaf" providerId="ADAL" clId="{42E731EE-5F72-42DD-9031-1609DFF08FA4}"/>
    <pc:docChg chg="custSel modSld sldOrd">
      <pc:chgData name="Mariano Scazzariello" userId="5b4057c1-b251-4d2d-9a0d-a61cabc0beaf" providerId="ADAL" clId="{42E731EE-5F72-42DD-9031-1609DFF08FA4}" dt="2022-10-23T11:03:38.404" v="582" actId="20577"/>
      <pc:docMkLst>
        <pc:docMk/>
      </pc:docMkLst>
      <pc:sldChg chg="modNotesTx">
        <pc:chgData name="Mariano Scazzariello" userId="5b4057c1-b251-4d2d-9a0d-a61cabc0beaf" providerId="ADAL" clId="{42E731EE-5F72-42DD-9031-1609DFF08FA4}" dt="2022-10-22T21:53:59.074" v="7" actId="20577"/>
        <pc:sldMkLst>
          <pc:docMk/>
          <pc:sldMk cId="3943723454" sldId="343"/>
        </pc:sldMkLst>
      </pc:sldChg>
      <pc:sldChg chg="ord modNotesTx">
        <pc:chgData name="Mariano Scazzariello" userId="5b4057c1-b251-4d2d-9a0d-a61cabc0beaf" providerId="ADAL" clId="{42E731EE-5F72-42DD-9031-1609DFF08FA4}" dt="2022-10-23T11:00:18.223" v="76" actId="20577"/>
        <pc:sldMkLst>
          <pc:docMk/>
          <pc:sldMk cId="3682185992" sldId="353"/>
        </pc:sldMkLst>
      </pc:sldChg>
      <pc:sldChg chg="modNotesTx">
        <pc:chgData name="Mariano Scazzariello" userId="5b4057c1-b251-4d2d-9a0d-a61cabc0beaf" providerId="ADAL" clId="{42E731EE-5F72-42DD-9031-1609DFF08FA4}" dt="2022-10-23T11:02:15.434" v="479" actId="20577"/>
        <pc:sldMkLst>
          <pc:docMk/>
          <pc:sldMk cId="519431797" sldId="354"/>
        </pc:sldMkLst>
      </pc:sldChg>
      <pc:sldChg chg="modNotesTx">
        <pc:chgData name="Mariano Scazzariello" userId="5b4057c1-b251-4d2d-9a0d-a61cabc0beaf" providerId="ADAL" clId="{42E731EE-5F72-42DD-9031-1609DFF08FA4}" dt="2022-10-23T11:02:55.641" v="553" actId="20577"/>
        <pc:sldMkLst>
          <pc:docMk/>
          <pc:sldMk cId="3657088071" sldId="355"/>
        </pc:sldMkLst>
      </pc:sldChg>
      <pc:sldChg chg="modNotesTx">
        <pc:chgData name="Mariano Scazzariello" userId="5b4057c1-b251-4d2d-9a0d-a61cabc0beaf" providerId="ADAL" clId="{42E731EE-5F72-42DD-9031-1609DFF08FA4}" dt="2022-10-23T11:03:38.404" v="582" actId="20577"/>
        <pc:sldMkLst>
          <pc:docMk/>
          <pc:sldMk cId="1705188123" sldId="356"/>
        </pc:sldMkLst>
      </pc:sldChg>
    </pc:docChg>
  </pc:docChgLst>
  <pc:docChgLst>
    <pc:chgData name="Tommaso Caiazzi" userId="S::tcaiazzi@os.uniroma3.it::4467b6bb-f22e-43e1-9cfc-2b9dfdaab12b" providerId="AD" clId="Web-{7F6CF87F-8A11-51FF-FBB4-78F7B17EABCB}"/>
    <pc:docChg chg="addSld delSld modSld">
      <pc:chgData name="Tommaso Caiazzi" userId="S::tcaiazzi@os.uniroma3.it::4467b6bb-f22e-43e1-9cfc-2b9dfdaab12b" providerId="AD" clId="Web-{7F6CF87F-8A11-51FF-FBB4-78F7B17EABCB}" dt="2022-06-17T16:44:17.797" v="2934" actId="20577"/>
      <pc:docMkLst>
        <pc:docMk/>
      </pc:docMkLst>
      <pc:sldChg chg="del">
        <pc:chgData name="Tommaso Caiazzi" userId="S::tcaiazzi@os.uniroma3.it::4467b6bb-f22e-43e1-9cfc-2b9dfdaab12b" providerId="AD" clId="Web-{7F6CF87F-8A11-51FF-FBB4-78F7B17EABCB}" dt="2022-06-17T12:58:28.063" v="1"/>
        <pc:sldMkLst>
          <pc:docMk/>
          <pc:sldMk cId="0" sldId="270"/>
        </pc:sldMkLst>
      </pc:sldChg>
      <pc:sldChg chg="addSp delSp modSp">
        <pc:chgData name="Tommaso Caiazzi" userId="S::tcaiazzi@os.uniroma3.it::4467b6bb-f22e-43e1-9cfc-2b9dfdaab12b" providerId="AD" clId="Web-{7F6CF87F-8A11-51FF-FBB4-78F7B17EABCB}" dt="2022-06-17T14:09:57.026" v="626" actId="20577"/>
        <pc:sldMkLst>
          <pc:docMk/>
          <pc:sldMk cId="2409940279" sldId="278"/>
        </pc:sldMkLst>
        <pc:spChg chg="mod">
          <ac:chgData name="Tommaso Caiazzi" userId="S::tcaiazzi@os.uniroma3.it::4467b6bb-f22e-43e1-9cfc-2b9dfdaab12b" providerId="AD" clId="Web-{7F6CF87F-8A11-51FF-FBB4-78F7B17EABCB}" dt="2022-06-17T13:03:02.164" v="55" actId="20577"/>
          <ac:spMkLst>
            <pc:docMk/>
            <pc:sldMk cId="2409940279" sldId="278"/>
            <ac:spMk id="2" creationId="{5023211B-B331-4144-86D1-C52E81442AC4}"/>
          </ac:spMkLst>
        </pc:spChg>
        <pc:spChg chg="mod">
          <ac:chgData name="Tommaso Caiazzi" userId="S::tcaiazzi@os.uniroma3.it::4467b6bb-f22e-43e1-9cfc-2b9dfdaab12b" providerId="AD" clId="Web-{7F6CF87F-8A11-51FF-FBB4-78F7B17EABCB}" dt="2022-06-17T14:09:57.026" v="626" actId="20577"/>
          <ac:spMkLst>
            <pc:docMk/>
            <pc:sldMk cId="2409940279" sldId="278"/>
            <ac:spMk id="5" creationId="{82E937C3-F4A9-42A2-8808-2AF282B1C5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4:09:52.807" v="624" actId="20577"/>
          <ac:spMkLst>
            <pc:docMk/>
            <pc:sldMk cId="2409940279" sldId="278"/>
            <ac:spMk id="6" creationId="{E8AAA00F-0524-4C22-B034-16917C6BA4C3}"/>
          </ac:spMkLst>
        </pc:spChg>
        <pc:spChg chg="del mod">
          <ac:chgData name="Tommaso Caiazzi" userId="S::tcaiazzi@os.uniroma3.it::4467b6bb-f22e-43e1-9cfc-2b9dfdaab12b" providerId="AD" clId="Web-{7F6CF87F-8A11-51FF-FBB4-78F7B17EABCB}" dt="2022-06-17T13:00:03.378" v="39"/>
          <ac:spMkLst>
            <pc:docMk/>
            <pc:sldMk cId="2409940279" sldId="278"/>
            <ac:spMk id="7" creationId="{11CB7C37-9145-40C1-BBE0-F1E3276F24AC}"/>
          </ac:spMkLst>
        </pc:spChg>
        <pc:picChg chg="add mod">
          <ac:chgData name="Tommaso Caiazzi" userId="S::tcaiazzi@os.uniroma3.it::4467b6bb-f22e-43e1-9cfc-2b9dfdaab12b" providerId="AD" clId="Web-{7F6CF87F-8A11-51FF-FBB4-78F7B17EABCB}" dt="2022-06-17T13:06:14.762" v="66" actId="1076"/>
          <ac:picMkLst>
            <pc:docMk/>
            <pc:sldMk cId="2409940279" sldId="278"/>
            <ac:picMk id="3" creationId="{B6536943-124E-EA18-C10E-C0F3DE9B018A}"/>
          </ac:picMkLst>
        </pc:picChg>
        <pc:picChg chg="del mod">
          <ac:chgData name="Tommaso Caiazzi" userId="S::tcaiazzi@os.uniroma3.it::4467b6bb-f22e-43e1-9cfc-2b9dfdaab12b" providerId="AD" clId="Web-{7F6CF87F-8A11-51FF-FBB4-78F7B17EABCB}" dt="2022-06-17T13:05:45.965" v="59"/>
          <ac:picMkLst>
            <pc:docMk/>
            <pc:sldMk cId="2409940279" sldId="278"/>
            <ac:picMk id="4" creationId="{EAF10F79-CF3B-459E-8FCF-8E38BF061220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3:06:30.544" v="67" actId="1076"/>
          <ac:picMkLst>
            <pc:docMk/>
            <pc:sldMk cId="2409940279" sldId="278"/>
            <ac:picMk id="9" creationId="{4E0D4C16-4305-40DF-D4CF-12540E07BBF8}"/>
          </ac:picMkLst>
        </pc:picChg>
      </pc:sldChg>
      <pc:sldChg chg="del">
        <pc:chgData name="Tommaso Caiazzi" userId="S::tcaiazzi@os.uniroma3.it::4467b6bb-f22e-43e1-9cfc-2b9dfdaab12b" providerId="AD" clId="Web-{7F6CF87F-8A11-51FF-FBB4-78F7B17EABCB}" dt="2022-06-17T12:58:26.532" v="0"/>
        <pc:sldMkLst>
          <pc:docMk/>
          <pc:sldMk cId="4171078697" sldId="281"/>
        </pc:sldMkLst>
      </pc:sldChg>
      <pc:sldChg chg="del">
        <pc:chgData name="Tommaso Caiazzi" userId="S::tcaiazzi@os.uniroma3.it::4467b6bb-f22e-43e1-9cfc-2b9dfdaab12b" providerId="AD" clId="Web-{7F6CF87F-8A11-51FF-FBB4-78F7B17EABCB}" dt="2022-06-17T12:58:35.001" v="8"/>
        <pc:sldMkLst>
          <pc:docMk/>
          <pc:sldMk cId="1342495841" sldId="282"/>
        </pc:sldMkLst>
      </pc:sldChg>
      <pc:sldChg chg="del">
        <pc:chgData name="Tommaso Caiazzi" userId="S::tcaiazzi@os.uniroma3.it::4467b6bb-f22e-43e1-9cfc-2b9dfdaab12b" providerId="AD" clId="Web-{7F6CF87F-8A11-51FF-FBB4-78F7B17EABCB}" dt="2022-06-17T12:58:35.861" v="9"/>
        <pc:sldMkLst>
          <pc:docMk/>
          <pc:sldMk cId="3062549648" sldId="283"/>
        </pc:sldMkLst>
      </pc:sldChg>
      <pc:sldChg chg="del">
        <pc:chgData name="Tommaso Caiazzi" userId="S::tcaiazzi@os.uniroma3.it::4467b6bb-f22e-43e1-9cfc-2b9dfdaab12b" providerId="AD" clId="Web-{7F6CF87F-8A11-51FF-FBB4-78F7B17EABCB}" dt="2022-06-17T12:58:37.142" v="10"/>
        <pc:sldMkLst>
          <pc:docMk/>
          <pc:sldMk cId="738301774" sldId="284"/>
        </pc:sldMkLst>
      </pc:sldChg>
      <pc:sldChg chg="del">
        <pc:chgData name="Tommaso Caiazzi" userId="S::tcaiazzi@os.uniroma3.it::4467b6bb-f22e-43e1-9cfc-2b9dfdaab12b" providerId="AD" clId="Web-{7F6CF87F-8A11-51FF-FBB4-78F7B17EABCB}" dt="2022-06-17T12:58:37.798" v="11"/>
        <pc:sldMkLst>
          <pc:docMk/>
          <pc:sldMk cId="2950382932" sldId="285"/>
        </pc:sldMkLst>
      </pc:sldChg>
      <pc:sldChg chg="del">
        <pc:chgData name="Tommaso Caiazzi" userId="S::tcaiazzi@os.uniroma3.it::4467b6bb-f22e-43e1-9cfc-2b9dfdaab12b" providerId="AD" clId="Web-{7F6CF87F-8A11-51FF-FBB4-78F7B17EABCB}" dt="2022-06-17T12:58:28.626" v="2"/>
        <pc:sldMkLst>
          <pc:docMk/>
          <pc:sldMk cId="528198152" sldId="292"/>
        </pc:sldMkLst>
      </pc:sldChg>
      <pc:sldChg chg="del">
        <pc:chgData name="Tommaso Caiazzi" userId="S::tcaiazzi@os.uniroma3.it::4467b6bb-f22e-43e1-9cfc-2b9dfdaab12b" providerId="AD" clId="Web-{7F6CF87F-8A11-51FF-FBB4-78F7B17EABCB}" dt="2022-06-17T12:58:29.110" v="3"/>
        <pc:sldMkLst>
          <pc:docMk/>
          <pc:sldMk cId="2637829469" sldId="293"/>
        </pc:sldMkLst>
      </pc:sldChg>
      <pc:sldChg chg="del">
        <pc:chgData name="Tommaso Caiazzi" userId="S::tcaiazzi@os.uniroma3.it::4467b6bb-f22e-43e1-9cfc-2b9dfdaab12b" providerId="AD" clId="Web-{7F6CF87F-8A11-51FF-FBB4-78F7B17EABCB}" dt="2022-06-17T12:58:30.376" v="4"/>
        <pc:sldMkLst>
          <pc:docMk/>
          <pc:sldMk cId="1089492141" sldId="294"/>
        </pc:sldMkLst>
      </pc:sldChg>
      <pc:sldChg chg="del">
        <pc:chgData name="Tommaso Caiazzi" userId="S::tcaiazzi@os.uniroma3.it::4467b6bb-f22e-43e1-9cfc-2b9dfdaab12b" providerId="AD" clId="Web-{7F6CF87F-8A11-51FF-FBB4-78F7B17EABCB}" dt="2022-06-17T12:58:30.829" v="5"/>
        <pc:sldMkLst>
          <pc:docMk/>
          <pc:sldMk cId="2310090703" sldId="295"/>
        </pc:sldMkLst>
      </pc:sldChg>
      <pc:sldChg chg="del">
        <pc:chgData name="Tommaso Caiazzi" userId="S::tcaiazzi@os.uniroma3.it::4467b6bb-f22e-43e1-9cfc-2b9dfdaab12b" providerId="AD" clId="Web-{7F6CF87F-8A11-51FF-FBB4-78F7B17EABCB}" dt="2022-06-17T12:58:31.189" v="6"/>
        <pc:sldMkLst>
          <pc:docMk/>
          <pc:sldMk cId="2796994804" sldId="296"/>
        </pc:sldMkLst>
      </pc:sldChg>
      <pc:sldChg chg="del">
        <pc:chgData name="Tommaso Caiazzi" userId="S::tcaiazzi@os.uniroma3.it::4467b6bb-f22e-43e1-9cfc-2b9dfdaab12b" providerId="AD" clId="Web-{7F6CF87F-8A11-51FF-FBB4-78F7B17EABCB}" dt="2022-06-17T12:58:32.860" v="7"/>
        <pc:sldMkLst>
          <pc:docMk/>
          <pc:sldMk cId="3639666040" sldId="297"/>
        </pc:sldMkLst>
      </pc:sldChg>
      <pc:sldChg chg="modSp">
        <pc:chgData name="Tommaso Caiazzi" userId="S::tcaiazzi@os.uniroma3.it::4467b6bb-f22e-43e1-9cfc-2b9dfdaab12b" providerId="AD" clId="Web-{7F6CF87F-8A11-51FF-FBB4-78F7B17EABCB}" dt="2022-06-17T14:11:38.825" v="636" actId="20577"/>
        <pc:sldMkLst>
          <pc:docMk/>
          <pc:sldMk cId="2964686414" sldId="298"/>
        </pc:sldMkLst>
        <pc:spChg chg="mod">
          <ac:chgData name="Tommaso Caiazzi" userId="S::tcaiazzi@os.uniroma3.it::4467b6bb-f22e-43e1-9cfc-2b9dfdaab12b" providerId="AD" clId="Web-{7F6CF87F-8A11-51FF-FBB4-78F7B17EABCB}" dt="2022-06-17T13:12:02.083" v="154" actId="20577"/>
          <ac:spMkLst>
            <pc:docMk/>
            <pc:sldMk cId="2964686414" sldId="298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4:11:38.825" v="636" actId="20577"/>
          <ac:spMkLst>
            <pc:docMk/>
            <pc:sldMk cId="2964686414" sldId="298"/>
            <ac:spMk id="3" creationId="{617BB521-39B8-4B5C-95DE-F199C5C588A3}"/>
          </ac:spMkLst>
        </pc:spChg>
      </pc:sldChg>
      <pc:sldChg chg="addSp delSp modSp del">
        <pc:chgData name="Tommaso Caiazzi" userId="S::tcaiazzi@os.uniroma3.it::4467b6bb-f22e-43e1-9cfc-2b9dfdaab12b" providerId="AD" clId="Web-{7F6CF87F-8A11-51FF-FBB4-78F7B17EABCB}" dt="2022-06-17T16:36:07.723" v="2861"/>
        <pc:sldMkLst>
          <pc:docMk/>
          <pc:sldMk cId="3488068043" sldId="299"/>
        </pc:sldMkLst>
        <pc:spChg chg="mod">
          <ac:chgData name="Tommaso Caiazzi" userId="S::tcaiazzi@os.uniroma3.it::4467b6bb-f22e-43e1-9cfc-2b9dfdaab12b" providerId="AD" clId="Web-{7F6CF87F-8A11-51FF-FBB4-78F7B17EABCB}" dt="2022-06-17T13:22:54.786" v="244" actId="20577"/>
          <ac:spMkLst>
            <pc:docMk/>
            <pc:sldMk cId="3488068043" sldId="299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0:07.779" v="391" actId="14100"/>
          <ac:spMkLst>
            <pc:docMk/>
            <pc:sldMk cId="3488068043" sldId="299"/>
            <ac:spMk id="3" creationId="{617BB521-39B8-4B5C-95DE-F199C5C588A3}"/>
          </ac:spMkLst>
        </pc:spChg>
        <pc:spChg chg="mod">
          <ac:chgData name="Tommaso Caiazzi" userId="S::tcaiazzi@os.uniroma3.it::4467b6bb-f22e-43e1-9cfc-2b9dfdaab12b" providerId="AD" clId="Web-{7F6CF87F-8A11-51FF-FBB4-78F7B17EABCB}" dt="2022-06-17T16:36:00.691" v="2858" actId="20577"/>
          <ac:spMkLst>
            <pc:docMk/>
            <pc:sldMk cId="3488068043" sldId="299"/>
            <ac:spMk id="6" creationId="{01ED0656-78F9-3F35-209C-B6CA2E8807FB}"/>
          </ac:spMkLst>
        </pc:spChg>
        <pc:spChg chg="add mod">
          <ac:chgData name="Tommaso Caiazzi" userId="S::tcaiazzi@os.uniroma3.it::4467b6bb-f22e-43e1-9cfc-2b9dfdaab12b" providerId="AD" clId="Web-{7F6CF87F-8A11-51FF-FBB4-78F7B17EABCB}" dt="2022-06-17T13:50:38.155" v="397" actId="1076"/>
          <ac:spMkLst>
            <pc:docMk/>
            <pc:sldMk cId="3488068043" sldId="299"/>
            <ac:spMk id="9" creationId="{84610434-DCC1-7B2E-72FC-D44CB2450901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40.453" v="414" actId="20577"/>
          <ac:spMkLst>
            <pc:docMk/>
            <pc:sldMk cId="3488068043" sldId="299"/>
            <ac:spMk id="12" creationId="{49CB661A-61A0-8B06-8F39-94B6C709483B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42.500" v="416" actId="20577"/>
          <ac:spMkLst>
            <pc:docMk/>
            <pc:sldMk cId="3488068043" sldId="299"/>
            <ac:spMk id="13" creationId="{BA7CEDE7-F2D6-127C-7C38-53666573142D}"/>
          </ac:spMkLst>
        </pc:spChg>
        <pc:spChg chg="del">
          <ac:chgData name="Tommaso Caiazzi" userId="S::tcaiazzi@os.uniroma3.it::4467b6bb-f22e-43e1-9cfc-2b9dfdaab12b" providerId="AD" clId="Web-{7F6CF87F-8A11-51FF-FBB4-78F7B17EABCB}" dt="2022-06-17T13:51:42.937" v="417"/>
          <ac:spMkLst>
            <pc:docMk/>
            <pc:sldMk cId="3488068043" sldId="299"/>
            <ac:spMk id="14" creationId="{FB5D4D56-602B-43EF-CC25-264964239DB9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45.297" v="419" actId="20577"/>
          <ac:spMkLst>
            <pc:docMk/>
            <pc:sldMk cId="3488068043" sldId="299"/>
            <ac:spMk id="15" creationId="{B2647EE9-86AE-E718-D8B2-F8A78A348435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15.546" v="406" actId="20577"/>
          <ac:spMkLst>
            <pc:docMk/>
            <pc:sldMk cId="3488068043" sldId="299"/>
            <ac:spMk id="24" creationId="{D6684AF2-CE87-6BFF-5C3A-7D2348273DB9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18.530" v="408" actId="20577"/>
          <ac:spMkLst>
            <pc:docMk/>
            <pc:sldMk cId="3488068043" sldId="299"/>
            <ac:spMk id="25" creationId="{D05C5C94-8D6A-0CEF-36E9-9B0C4977F42E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17.234" v="407" actId="20577"/>
          <ac:spMkLst>
            <pc:docMk/>
            <pc:sldMk cId="3488068043" sldId="299"/>
            <ac:spMk id="26" creationId="{35D1F71C-6DC9-C88E-B331-E9AFDFEF8C31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20.921" v="410" actId="20577"/>
          <ac:spMkLst>
            <pc:docMk/>
            <pc:sldMk cId="3488068043" sldId="299"/>
            <ac:spMk id="27" creationId="{DAAAC15E-B106-F40D-02CE-999CE3FEE576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19.640" v="409" actId="20577"/>
          <ac:spMkLst>
            <pc:docMk/>
            <pc:sldMk cId="3488068043" sldId="299"/>
            <ac:spMk id="28" creationId="{9C6D8AF0-9535-9080-79CE-AD475C31887E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1:22.077" v="411" actId="20577"/>
          <ac:spMkLst>
            <pc:docMk/>
            <pc:sldMk cId="3488068043" sldId="299"/>
            <ac:spMk id="33" creationId="{F72BE9A6-DC55-5CE6-DAC9-7A20C1FF5706}"/>
          </ac:spMkLst>
        </pc:spChg>
        <pc:spChg chg="add">
          <ac:chgData name="Tommaso Caiazzi" userId="S::tcaiazzi@os.uniroma3.it::4467b6bb-f22e-43e1-9cfc-2b9dfdaab12b" providerId="AD" clId="Web-{7F6CF87F-8A11-51FF-FBB4-78F7B17EABCB}" dt="2022-06-17T16:36:03.160" v="2859"/>
          <ac:spMkLst>
            <pc:docMk/>
            <pc:sldMk cId="3488068043" sldId="299"/>
            <ac:spMk id="35" creationId="{E690A554-CE3B-471B-3331-8E44D03CA8B3}"/>
          </ac:spMkLst>
        </pc:spChg>
        <pc:spChg chg="add">
          <ac:chgData name="Tommaso Caiazzi" userId="S::tcaiazzi@os.uniroma3.it::4467b6bb-f22e-43e1-9cfc-2b9dfdaab12b" providerId="AD" clId="Web-{7F6CF87F-8A11-51FF-FBB4-78F7B17EABCB}" dt="2022-06-17T16:36:06.238" v="2860"/>
          <ac:spMkLst>
            <pc:docMk/>
            <pc:sldMk cId="3488068043" sldId="299"/>
            <ac:spMk id="36" creationId="{5FFD1ACD-B508-2AB6-BC05-B1AF8EFC2D79}"/>
          </ac:spMkLst>
        </pc:spChg>
        <pc:grpChg chg="add mod">
          <ac:chgData name="Tommaso Caiazzi" userId="S::tcaiazzi@os.uniroma3.it::4467b6bb-f22e-43e1-9cfc-2b9dfdaab12b" providerId="AD" clId="Web-{7F6CF87F-8A11-51FF-FBB4-78F7B17EABCB}" dt="2022-06-17T13:52:45.548" v="429" actId="1076"/>
          <ac:grpSpMkLst>
            <pc:docMk/>
            <pc:sldMk cId="3488068043" sldId="299"/>
            <ac:grpSpMk id="34" creationId="{41C68D94-6972-2689-C1F9-88014A124C4E}"/>
          </ac:grpSpMkLst>
        </pc:grpChg>
        <pc:picChg chg="add mod">
          <ac:chgData name="Tommaso Caiazzi" userId="S::tcaiazzi@os.uniroma3.it::4467b6bb-f22e-43e1-9cfc-2b9dfdaab12b" providerId="AD" clId="Web-{7F6CF87F-8A11-51FF-FBB4-78F7B17EABCB}" dt="2022-06-17T13:50:41.717" v="398" actId="1076"/>
          <ac:picMkLst>
            <pc:docMk/>
            <pc:sldMk cId="3488068043" sldId="299"/>
            <ac:picMk id="5" creationId="{D21E9AAD-311A-4B5C-B2B6-57CA2BB7B841}"/>
          </ac:picMkLst>
        </pc:picChg>
        <pc:cxnChg chg="add mod">
          <ac:chgData name="Tommaso Caiazzi" userId="S::tcaiazzi@os.uniroma3.it::4467b6bb-f22e-43e1-9cfc-2b9dfdaab12b" providerId="AD" clId="Web-{7F6CF87F-8A11-51FF-FBB4-78F7B17EABCB}" dt="2022-06-17T13:50:38.139" v="396" actId="1076"/>
          <ac:cxnSpMkLst>
            <pc:docMk/>
            <pc:sldMk cId="3488068043" sldId="299"/>
            <ac:cxnSpMk id="7" creationId="{F5267458-2AE0-13E9-8821-6B0C00816B7C}"/>
          </ac:cxnSpMkLst>
        </pc:cxnChg>
      </pc:sldChg>
      <pc:sldChg chg="modSp">
        <pc:chgData name="Tommaso Caiazzi" userId="S::tcaiazzi@os.uniroma3.it::4467b6bb-f22e-43e1-9cfc-2b9dfdaab12b" providerId="AD" clId="Web-{7F6CF87F-8A11-51FF-FBB4-78F7B17EABCB}" dt="2022-06-17T13:22:58.552" v="245" actId="20577"/>
        <pc:sldMkLst>
          <pc:docMk/>
          <pc:sldMk cId="732485240" sldId="300"/>
        </pc:sldMkLst>
        <pc:spChg chg="mod">
          <ac:chgData name="Tommaso Caiazzi" userId="S::tcaiazzi@os.uniroma3.it::4467b6bb-f22e-43e1-9cfc-2b9dfdaab12b" providerId="AD" clId="Web-{7F6CF87F-8A11-51FF-FBB4-78F7B17EABCB}" dt="2022-06-17T13:22:58.552" v="245" actId="20577"/>
          <ac:spMkLst>
            <pc:docMk/>
            <pc:sldMk cId="732485240" sldId="300"/>
            <ac:spMk id="2" creationId="{7526D68A-1505-4818-A894-9E54DE3A26F8}"/>
          </ac:spMkLst>
        </pc:spChg>
      </pc:sldChg>
      <pc:sldChg chg="addSp modSp">
        <pc:chgData name="Tommaso Caiazzi" userId="S::tcaiazzi@os.uniroma3.it::4467b6bb-f22e-43e1-9cfc-2b9dfdaab12b" providerId="AD" clId="Web-{7F6CF87F-8A11-51FF-FBB4-78F7B17EABCB}" dt="2022-06-17T15:19:48.096" v="1704" actId="1076"/>
        <pc:sldMkLst>
          <pc:docMk/>
          <pc:sldMk cId="2557908810" sldId="301"/>
        </pc:sldMkLst>
        <pc:spChg chg="mod">
          <ac:chgData name="Tommaso Caiazzi" userId="S::tcaiazzi@os.uniroma3.it::4467b6bb-f22e-43e1-9cfc-2b9dfdaab12b" providerId="AD" clId="Web-{7F6CF87F-8A11-51FF-FBB4-78F7B17EABCB}" dt="2022-06-17T13:55:53.287" v="500" actId="20577"/>
          <ac:spMkLst>
            <pc:docMk/>
            <pc:sldMk cId="2557908810" sldId="301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5:18:23.297" v="1695" actId="20577"/>
          <ac:spMkLst>
            <pc:docMk/>
            <pc:sldMk cId="2557908810" sldId="301"/>
            <ac:spMk id="6" creationId="{D4414B69-FA34-9B9D-57A0-D0EC4E3D62AD}"/>
          </ac:spMkLst>
        </pc:spChg>
        <pc:picChg chg="add mod">
          <ac:chgData name="Tommaso Caiazzi" userId="S::tcaiazzi@os.uniroma3.it::4467b6bb-f22e-43e1-9cfc-2b9dfdaab12b" providerId="AD" clId="Web-{7F6CF87F-8A11-51FF-FBB4-78F7B17EABCB}" dt="2022-06-17T15:19:48.096" v="1704" actId="1076"/>
          <ac:picMkLst>
            <pc:docMk/>
            <pc:sldMk cId="2557908810" sldId="301"/>
            <ac:picMk id="3" creationId="{3EE66A31-E66F-3E78-6CA5-317BF0A6DA1E}"/>
          </ac:picMkLst>
        </pc:picChg>
      </pc:sldChg>
      <pc:sldChg chg="del">
        <pc:chgData name="Tommaso Caiazzi" userId="S::tcaiazzi@os.uniroma3.it::4467b6bb-f22e-43e1-9cfc-2b9dfdaab12b" providerId="AD" clId="Web-{7F6CF87F-8A11-51FF-FBB4-78F7B17EABCB}" dt="2022-06-17T13:23:09.756" v="247"/>
        <pc:sldMkLst>
          <pc:docMk/>
          <pc:sldMk cId="4278648653" sldId="303"/>
        </pc:sldMkLst>
      </pc:sldChg>
      <pc:sldChg chg="addSp modSp new">
        <pc:chgData name="Tommaso Caiazzi" userId="S::tcaiazzi@os.uniroma3.it::4467b6bb-f22e-43e1-9cfc-2b9dfdaab12b" providerId="AD" clId="Web-{7F6CF87F-8A11-51FF-FBB4-78F7B17EABCB}" dt="2022-06-17T14:29:48.289" v="939" actId="20577"/>
        <pc:sldMkLst>
          <pc:docMk/>
          <pc:sldMk cId="2838172340" sldId="304"/>
        </pc:sldMkLst>
        <pc:spChg chg="mod">
          <ac:chgData name="Tommaso Caiazzi" userId="S::tcaiazzi@os.uniroma3.it::4467b6bb-f22e-43e1-9cfc-2b9dfdaab12b" providerId="AD" clId="Web-{7F6CF87F-8A11-51FF-FBB4-78F7B17EABCB}" dt="2022-06-17T13:08:57.266" v="108" actId="20577"/>
          <ac:spMkLst>
            <pc:docMk/>
            <pc:sldMk cId="2838172340" sldId="304"/>
            <ac:spMk id="2" creationId="{9E1B92F1-401D-4DBC-C558-E54B1D2DBA54}"/>
          </ac:spMkLst>
        </pc:spChg>
        <pc:spChg chg="mod">
          <ac:chgData name="Tommaso Caiazzi" userId="S::tcaiazzi@os.uniroma3.it::4467b6bb-f22e-43e1-9cfc-2b9dfdaab12b" providerId="AD" clId="Web-{7F6CF87F-8A11-51FF-FBB4-78F7B17EABCB}" dt="2022-06-17T14:29:48.289" v="939" actId="20577"/>
          <ac:spMkLst>
            <pc:docMk/>
            <pc:sldMk cId="2838172340" sldId="304"/>
            <ac:spMk id="3" creationId="{E87E33DC-4581-DE86-98C2-CC32B4DFDF4A}"/>
          </ac:spMkLst>
        </pc:spChg>
        <pc:picChg chg="add mod">
          <ac:chgData name="Tommaso Caiazzi" userId="S::tcaiazzi@os.uniroma3.it::4467b6bb-f22e-43e1-9cfc-2b9dfdaab12b" providerId="AD" clId="Web-{7F6CF87F-8A11-51FF-FBB4-78F7B17EABCB}" dt="2022-06-17T14:26:56.691" v="916" actId="1076"/>
          <ac:picMkLst>
            <pc:docMk/>
            <pc:sldMk cId="2838172340" sldId="304"/>
            <ac:picMk id="4" creationId="{54099A6C-3269-E627-5EE1-8BCB1A9EABD4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4:28:22.084" v="922" actId="1076"/>
          <ac:picMkLst>
            <pc:docMk/>
            <pc:sldMk cId="2838172340" sldId="304"/>
            <ac:picMk id="5" creationId="{F46314A3-399F-F700-CB99-C7B1165FFF56}"/>
          </ac:picMkLst>
        </pc:picChg>
      </pc:sldChg>
      <pc:sldChg chg="add del replId">
        <pc:chgData name="Tommaso Caiazzi" userId="S::tcaiazzi@os.uniroma3.it::4467b6bb-f22e-43e1-9cfc-2b9dfdaab12b" providerId="AD" clId="Web-{7F6CF87F-8A11-51FF-FBB4-78F7B17EABCB}" dt="2022-06-17T13:13:27.726" v="156"/>
        <pc:sldMkLst>
          <pc:docMk/>
          <pc:sldMk cId="2501105709" sldId="305"/>
        </pc:sldMkLst>
      </pc:sldChg>
      <pc:sldChg chg="addSp delSp modSp add mod replId modShow">
        <pc:chgData name="Tommaso Caiazzi" userId="S::tcaiazzi@os.uniroma3.it::4467b6bb-f22e-43e1-9cfc-2b9dfdaab12b" providerId="AD" clId="Web-{7F6CF87F-8A11-51FF-FBB4-78F7B17EABCB}" dt="2022-06-17T13:20:06.970" v="228"/>
        <pc:sldMkLst>
          <pc:docMk/>
          <pc:sldMk cId="4215905377" sldId="305"/>
        </pc:sldMkLst>
        <pc:spChg chg="mod">
          <ac:chgData name="Tommaso Caiazzi" userId="S::tcaiazzi@os.uniroma3.it::4467b6bb-f22e-43e1-9cfc-2b9dfdaab12b" providerId="AD" clId="Web-{7F6CF87F-8A11-51FF-FBB4-78F7B17EABCB}" dt="2022-06-17T13:13:45.820" v="162" actId="20577"/>
          <ac:spMkLst>
            <pc:docMk/>
            <pc:sldMk cId="4215905377" sldId="305"/>
            <ac:spMk id="2" creationId="{7526D68A-1505-4818-A894-9E54DE3A26F8}"/>
          </ac:spMkLst>
        </pc:spChg>
        <pc:spChg chg="del mod">
          <ac:chgData name="Tommaso Caiazzi" userId="S::tcaiazzi@os.uniroma3.it::4467b6bb-f22e-43e1-9cfc-2b9dfdaab12b" providerId="AD" clId="Web-{7F6CF87F-8A11-51FF-FBB4-78F7B17EABCB}" dt="2022-06-17T13:13:57.117" v="165"/>
          <ac:spMkLst>
            <pc:docMk/>
            <pc:sldMk cId="4215905377" sldId="305"/>
            <ac:spMk id="3" creationId="{617BB521-39B8-4B5C-95DE-F199C5C588A3}"/>
          </ac:spMkLst>
        </pc:spChg>
        <pc:spChg chg="add mod">
          <ac:chgData name="Tommaso Caiazzi" userId="S::tcaiazzi@os.uniroma3.it::4467b6bb-f22e-43e1-9cfc-2b9dfdaab12b" providerId="AD" clId="Web-{7F6CF87F-8A11-51FF-FBB4-78F7B17EABCB}" dt="2022-06-17T13:19:59.360" v="227" actId="1076"/>
          <ac:spMkLst>
            <pc:docMk/>
            <pc:sldMk cId="4215905377" sldId="305"/>
            <ac:spMk id="5" creationId="{937358D0-B8B5-F92D-A7E9-EE9257EE42E6}"/>
          </ac:spMkLst>
        </pc:spChg>
        <pc:spChg chg="add mod">
          <ac:chgData name="Tommaso Caiazzi" userId="S::tcaiazzi@os.uniroma3.it::4467b6bb-f22e-43e1-9cfc-2b9dfdaab12b" providerId="AD" clId="Web-{7F6CF87F-8A11-51FF-FBB4-78F7B17EABCB}" dt="2022-06-17T13:18:54.156" v="222" actId="20577"/>
          <ac:spMkLst>
            <pc:docMk/>
            <pc:sldMk cId="4215905377" sldId="305"/>
            <ac:spMk id="7" creationId="{8DCF2F88-2E20-65BB-9222-75F0A1793CAA}"/>
          </ac:spMkLst>
        </pc:spChg>
        <pc:picChg chg="add mod">
          <ac:chgData name="Tommaso Caiazzi" userId="S::tcaiazzi@os.uniroma3.it::4467b6bb-f22e-43e1-9cfc-2b9dfdaab12b" providerId="AD" clId="Web-{7F6CF87F-8A11-51FF-FBB4-78F7B17EABCB}" dt="2022-06-17T13:19:34.657" v="225"/>
          <ac:picMkLst>
            <pc:docMk/>
            <pc:sldMk cId="4215905377" sldId="305"/>
            <ac:picMk id="8" creationId="{2EE2111D-EB81-AC57-405B-825C0A76EAB5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3:18:01.092" v="196" actId="1076"/>
          <ac:picMkLst>
            <pc:docMk/>
            <pc:sldMk cId="4215905377" sldId="305"/>
            <ac:picMk id="9" creationId="{9C04B883-588A-915D-FEAF-CF2B96F3B09B}"/>
          </ac:picMkLst>
        </pc:picChg>
      </pc:sldChg>
      <pc:sldChg chg="new del">
        <pc:chgData name="Tommaso Caiazzi" userId="S::tcaiazzi@os.uniroma3.it::4467b6bb-f22e-43e1-9cfc-2b9dfdaab12b" providerId="AD" clId="Web-{7F6CF87F-8A11-51FF-FBB4-78F7B17EABCB}" dt="2022-06-17T13:21:28.566" v="230"/>
        <pc:sldMkLst>
          <pc:docMk/>
          <pc:sldMk cId="475749732" sldId="306"/>
        </pc:sldMkLst>
      </pc:sldChg>
      <pc:sldChg chg="addSp delSp modSp add replId">
        <pc:chgData name="Tommaso Caiazzi" userId="S::tcaiazzi@os.uniroma3.it::4467b6bb-f22e-43e1-9cfc-2b9dfdaab12b" providerId="AD" clId="Web-{7F6CF87F-8A11-51FF-FBB4-78F7B17EABCB}" dt="2022-06-17T14:24:36.453" v="895" actId="1076"/>
        <pc:sldMkLst>
          <pc:docMk/>
          <pc:sldMk cId="2454291186" sldId="306"/>
        </pc:sldMkLst>
        <pc:spChg chg="mod">
          <ac:chgData name="Tommaso Caiazzi" userId="S::tcaiazzi@os.uniroma3.it::4467b6bb-f22e-43e1-9cfc-2b9dfdaab12b" providerId="AD" clId="Web-{7F6CF87F-8A11-51FF-FBB4-78F7B17EABCB}" dt="2022-06-17T14:21:53.465" v="879" actId="20577"/>
          <ac:spMkLst>
            <pc:docMk/>
            <pc:sldMk cId="2454291186" sldId="306"/>
            <ac:spMk id="3" creationId="{E87E33DC-4581-DE86-98C2-CC32B4DFDF4A}"/>
          </ac:spMkLst>
        </pc:spChg>
        <pc:picChg chg="del">
          <ac:chgData name="Tommaso Caiazzi" userId="S::tcaiazzi@os.uniroma3.it::4467b6bb-f22e-43e1-9cfc-2b9dfdaab12b" providerId="AD" clId="Web-{7F6CF87F-8A11-51FF-FBB4-78F7B17EABCB}" dt="2022-06-17T13:33:11.098" v="271"/>
          <ac:picMkLst>
            <pc:docMk/>
            <pc:sldMk cId="2454291186" sldId="306"/>
            <ac:picMk id="4" creationId="{54099A6C-3269-E627-5EE1-8BCB1A9EABD4}"/>
          </ac:picMkLst>
        </pc:picChg>
        <pc:picChg chg="add del mod">
          <ac:chgData name="Tommaso Caiazzi" userId="S::tcaiazzi@os.uniroma3.it::4467b6bb-f22e-43e1-9cfc-2b9dfdaab12b" providerId="AD" clId="Web-{7F6CF87F-8A11-51FF-FBB4-78F7B17EABCB}" dt="2022-06-17T13:38:26.731" v="279"/>
          <ac:picMkLst>
            <pc:docMk/>
            <pc:sldMk cId="2454291186" sldId="306"/>
            <ac:picMk id="5" creationId="{8B53BE52-9474-1E90-0A67-213526061E15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4:22:00.747" v="883" actId="1076"/>
          <ac:picMkLst>
            <pc:docMk/>
            <pc:sldMk cId="2454291186" sldId="306"/>
            <ac:picMk id="6" creationId="{37FA5138-3947-41F0-3309-84227EEDDEFD}"/>
          </ac:picMkLst>
        </pc:picChg>
        <pc:picChg chg="add del mod">
          <ac:chgData name="Tommaso Caiazzi" userId="S::tcaiazzi@os.uniroma3.it::4467b6bb-f22e-43e1-9cfc-2b9dfdaab12b" providerId="AD" clId="Web-{7F6CF87F-8A11-51FF-FBB4-78F7B17EABCB}" dt="2022-06-17T13:39:22.607" v="281"/>
          <ac:picMkLst>
            <pc:docMk/>
            <pc:sldMk cId="2454291186" sldId="306"/>
            <ac:picMk id="7" creationId="{B93E3129-6D80-B362-1E23-5707DDB4C798}"/>
          </ac:picMkLst>
        </pc:picChg>
        <pc:picChg chg="add del mod">
          <ac:chgData name="Tommaso Caiazzi" userId="S::tcaiazzi@os.uniroma3.it::4467b6bb-f22e-43e1-9cfc-2b9dfdaab12b" providerId="AD" clId="Web-{7F6CF87F-8A11-51FF-FBB4-78F7B17EABCB}" dt="2022-06-17T13:40:08.968" v="286"/>
          <ac:picMkLst>
            <pc:docMk/>
            <pc:sldMk cId="2454291186" sldId="306"/>
            <ac:picMk id="8" creationId="{0EBEE4C7-497E-78FB-C795-ADDFBCB079BB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4:24:30.610" v="894" actId="1076"/>
          <ac:picMkLst>
            <pc:docMk/>
            <pc:sldMk cId="2454291186" sldId="306"/>
            <ac:picMk id="9" creationId="{B55EC032-FDD5-CB6F-8C13-EED17AAC349C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4:24:36.453" v="895" actId="1076"/>
          <ac:picMkLst>
            <pc:docMk/>
            <pc:sldMk cId="2454291186" sldId="306"/>
            <ac:picMk id="10" creationId="{F3D75FDB-0608-4EA9-9F08-9A95726D1BF0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4:24:25" v="892" actId="1076"/>
          <ac:picMkLst>
            <pc:docMk/>
            <pc:sldMk cId="2454291186" sldId="306"/>
            <ac:picMk id="11" creationId="{82F091F9-14D8-B239-E9EE-765A4AB141E1}"/>
          </ac:picMkLst>
        </pc:picChg>
      </pc:sldChg>
      <pc:sldChg chg="modSp new del">
        <pc:chgData name="Tommaso Caiazzi" userId="S::tcaiazzi@os.uniroma3.it::4467b6bb-f22e-43e1-9cfc-2b9dfdaab12b" providerId="AD" clId="Web-{7F6CF87F-8A11-51FF-FBB4-78F7B17EABCB}" dt="2022-06-17T13:47:24.790" v="349"/>
        <pc:sldMkLst>
          <pc:docMk/>
          <pc:sldMk cId="3418942821" sldId="307"/>
        </pc:sldMkLst>
        <pc:spChg chg="mod">
          <ac:chgData name="Tommaso Caiazzi" userId="S::tcaiazzi@os.uniroma3.it::4467b6bb-f22e-43e1-9cfc-2b9dfdaab12b" providerId="AD" clId="Web-{7F6CF87F-8A11-51FF-FBB4-78F7B17EABCB}" dt="2022-06-17T13:47:11.150" v="346" actId="20577"/>
          <ac:spMkLst>
            <pc:docMk/>
            <pc:sldMk cId="3418942821" sldId="307"/>
            <ac:spMk id="2" creationId="{6C730016-F4C1-360F-9549-432ADEDBBAE9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47:16.447" v="347" actId="20577"/>
          <ac:spMkLst>
            <pc:docMk/>
            <pc:sldMk cId="3418942821" sldId="307"/>
            <ac:spMk id="3" creationId="{F0638395-B2DA-785C-C1DB-F209A98186B3}"/>
          </ac:spMkLst>
        </pc:spChg>
      </pc:sldChg>
      <pc:sldChg chg="delSp modSp add replId">
        <pc:chgData name="Tommaso Caiazzi" userId="S::tcaiazzi@os.uniroma3.it::4467b6bb-f22e-43e1-9cfc-2b9dfdaab12b" providerId="AD" clId="Web-{7F6CF87F-8A11-51FF-FBB4-78F7B17EABCB}" dt="2022-06-17T16:02:49.658" v="2518" actId="20577"/>
        <pc:sldMkLst>
          <pc:docMk/>
          <pc:sldMk cId="3970759447" sldId="308"/>
        </pc:sldMkLst>
        <pc:spChg chg="mod">
          <ac:chgData name="Tommaso Caiazzi" userId="S::tcaiazzi@os.uniroma3.it::4467b6bb-f22e-43e1-9cfc-2b9dfdaab12b" providerId="AD" clId="Web-{7F6CF87F-8A11-51FF-FBB4-78F7B17EABCB}" dt="2022-06-17T13:47:30.791" v="351" actId="20577"/>
          <ac:spMkLst>
            <pc:docMk/>
            <pc:sldMk cId="3970759447" sldId="308"/>
            <ac:spMk id="2" creationId="{9E1B92F1-401D-4DBC-C558-E54B1D2DBA54}"/>
          </ac:spMkLst>
        </pc:spChg>
        <pc:spChg chg="mod">
          <ac:chgData name="Tommaso Caiazzi" userId="S::tcaiazzi@os.uniroma3.it::4467b6bb-f22e-43e1-9cfc-2b9dfdaab12b" providerId="AD" clId="Web-{7F6CF87F-8A11-51FF-FBB4-78F7B17EABCB}" dt="2022-06-17T16:02:49.658" v="2518" actId="20577"/>
          <ac:spMkLst>
            <pc:docMk/>
            <pc:sldMk cId="3970759447" sldId="308"/>
            <ac:spMk id="3" creationId="{E87E33DC-4581-DE86-98C2-CC32B4DFDF4A}"/>
          </ac:spMkLst>
        </pc:spChg>
        <pc:picChg chg="del">
          <ac:chgData name="Tommaso Caiazzi" userId="S::tcaiazzi@os.uniroma3.it::4467b6bb-f22e-43e1-9cfc-2b9dfdaab12b" providerId="AD" clId="Web-{7F6CF87F-8A11-51FF-FBB4-78F7B17EABCB}" dt="2022-06-17T13:47:38.869" v="352"/>
          <ac:picMkLst>
            <pc:docMk/>
            <pc:sldMk cId="3970759447" sldId="308"/>
            <ac:picMk id="6" creationId="{37FA5138-3947-41F0-3309-84227EEDDEFD}"/>
          </ac:picMkLst>
        </pc:picChg>
        <pc:picChg chg="del">
          <ac:chgData name="Tommaso Caiazzi" userId="S::tcaiazzi@os.uniroma3.it::4467b6bb-f22e-43e1-9cfc-2b9dfdaab12b" providerId="AD" clId="Web-{7F6CF87F-8A11-51FF-FBB4-78F7B17EABCB}" dt="2022-06-17T13:47:40.150" v="353"/>
          <ac:picMkLst>
            <pc:docMk/>
            <pc:sldMk cId="3970759447" sldId="308"/>
            <ac:picMk id="9" creationId="{B55EC032-FDD5-CB6F-8C13-EED17AAC349C}"/>
          </ac:picMkLst>
        </pc:picChg>
        <pc:picChg chg="del">
          <ac:chgData name="Tommaso Caiazzi" userId="S::tcaiazzi@os.uniroma3.it::4467b6bb-f22e-43e1-9cfc-2b9dfdaab12b" providerId="AD" clId="Web-{7F6CF87F-8A11-51FF-FBB4-78F7B17EABCB}" dt="2022-06-17T13:47:40.244" v="354"/>
          <ac:picMkLst>
            <pc:docMk/>
            <pc:sldMk cId="3970759447" sldId="308"/>
            <ac:picMk id="10" creationId="{F3D75FDB-0608-4EA9-9F08-9A95726D1BF0}"/>
          </ac:picMkLst>
        </pc:picChg>
      </pc:sldChg>
      <pc:sldChg chg="modSp add replId">
        <pc:chgData name="Tommaso Caiazzi" userId="S::tcaiazzi@os.uniroma3.it::4467b6bb-f22e-43e1-9cfc-2b9dfdaab12b" providerId="AD" clId="Web-{7F6CF87F-8A11-51FF-FBB4-78F7B17EABCB}" dt="2022-06-17T13:59:35.996" v="610" actId="20577"/>
        <pc:sldMkLst>
          <pc:docMk/>
          <pc:sldMk cId="1622886235" sldId="309"/>
        </pc:sldMkLst>
        <pc:spChg chg="mod">
          <ac:chgData name="Tommaso Caiazzi" userId="S::tcaiazzi@os.uniroma3.it::4467b6bb-f22e-43e1-9cfc-2b9dfdaab12b" providerId="AD" clId="Web-{7F6CF87F-8A11-51FF-FBB4-78F7B17EABCB}" dt="2022-06-17T13:57:31.539" v="502" actId="20577"/>
          <ac:spMkLst>
            <pc:docMk/>
            <pc:sldMk cId="1622886235" sldId="309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3:59:35.996" v="610" actId="20577"/>
          <ac:spMkLst>
            <pc:docMk/>
            <pc:sldMk cId="1622886235" sldId="309"/>
            <ac:spMk id="6" creationId="{D4414B69-FA34-9B9D-57A0-D0EC4E3D62AD}"/>
          </ac:spMkLst>
        </pc:spChg>
      </pc:sldChg>
      <pc:sldChg chg="modSp add replId">
        <pc:chgData name="Tommaso Caiazzi" userId="S::tcaiazzi@os.uniroma3.it::4467b6bb-f22e-43e1-9cfc-2b9dfdaab12b" providerId="AD" clId="Web-{7F6CF87F-8A11-51FF-FBB4-78F7B17EABCB}" dt="2022-06-17T15:23:04.882" v="1851" actId="20577"/>
        <pc:sldMkLst>
          <pc:docMk/>
          <pc:sldMk cId="4023699686" sldId="310"/>
        </pc:sldMkLst>
        <pc:spChg chg="mod">
          <ac:chgData name="Tommaso Caiazzi" userId="S::tcaiazzi@os.uniroma3.it::4467b6bb-f22e-43e1-9cfc-2b9dfdaab12b" providerId="AD" clId="Web-{7F6CF87F-8A11-51FF-FBB4-78F7B17EABCB}" dt="2022-06-17T14:00:16.997" v="623" actId="20577"/>
          <ac:spMkLst>
            <pc:docMk/>
            <pc:sldMk cId="4023699686" sldId="310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5:23:04.882" v="1851" actId="20577"/>
          <ac:spMkLst>
            <pc:docMk/>
            <pc:sldMk cId="4023699686" sldId="310"/>
            <ac:spMk id="6" creationId="{D4414B69-FA34-9B9D-57A0-D0EC4E3D62AD}"/>
          </ac:spMkLst>
        </pc:spChg>
      </pc:sldChg>
      <pc:sldChg chg="addSp delSp modSp add replId">
        <pc:chgData name="Tommaso Caiazzi" userId="S::tcaiazzi@os.uniroma3.it::4467b6bb-f22e-43e1-9cfc-2b9dfdaab12b" providerId="AD" clId="Web-{7F6CF87F-8A11-51FF-FBB4-78F7B17EABCB}" dt="2022-06-17T15:48:46.575" v="2360" actId="20577"/>
        <pc:sldMkLst>
          <pc:docMk/>
          <pc:sldMk cId="3600733309" sldId="311"/>
        </pc:sldMkLst>
        <pc:spChg chg="mod">
          <ac:chgData name="Tommaso Caiazzi" userId="S::tcaiazzi@os.uniroma3.it::4467b6bb-f22e-43e1-9cfc-2b9dfdaab12b" providerId="AD" clId="Web-{7F6CF87F-8A11-51FF-FBB4-78F7B17EABCB}" dt="2022-06-17T15:48:46.575" v="2360" actId="20577"/>
          <ac:spMkLst>
            <pc:docMk/>
            <pc:sldMk cId="3600733309" sldId="311"/>
            <ac:spMk id="2" creationId="{7526D68A-1505-4818-A894-9E54DE3A26F8}"/>
          </ac:spMkLst>
        </pc:spChg>
        <pc:spChg chg="add del mod">
          <ac:chgData name="Tommaso Caiazzi" userId="S::tcaiazzi@os.uniroma3.it::4467b6bb-f22e-43e1-9cfc-2b9dfdaab12b" providerId="AD" clId="Web-{7F6CF87F-8A11-51FF-FBB4-78F7B17EABCB}" dt="2022-06-17T15:05:31.294" v="1689"/>
          <ac:spMkLst>
            <pc:docMk/>
            <pc:sldMk cId="3600733309" sldId="311"/>
            <ac:spMk id="3" creationId="{6CDD0392-40DE-581D-942E-DDEBDB138E4A}"/>
          </ac:spMkLst>
        </pc:spChg>
        <pc:spChg chg="del mod">
          <ac:chgData name="Tommaso Caiazzi" userId="S::tcaiazzi@os.uniroma3.it::4467b6bb-f22e-43e1-9cfc-2b9dfdaab12b" providerId="AD" clId="Web-{7F6CF87F-8A11-51FF-FBB4-78F7B17EABCB}" dt="2022-06-17T15:04:07.026" v="1680"/>
          <ac:spMkLst>
            <pc:docMk/>
            <pc:sldMk cId="3600733309" sldId="311"/>
            <ac:spMk id="6" creationId="{D4414B69-FA34-9B9D-57A0-D0EC4E3D62AD}"/>
          </ac:spMkLst>
        </pc:spChg>
      </pc:sldChg>
      <pc:sldChg chg="modSp add replId">
        <pc:chgData name="Tommaso Caiazzi" userId="S::tcaiazzi@os.uniroma3.it::4467b6bb-f22e-43e1-9cfc-2b9dfdaab12b" providerId="AD" clId="Web-{7F6CF87F-8A11-51FF-FBB4-78F7B17EABCB}" dt="2022-06-17T15:30:38.346" v="2307" actId="20577"/>
        <pc:sldMkLst>
          <pc:docMk/>
          <pc:sldMk cId="4269947565" sldId="312"/>
        </pc:sldMkLst>
        <pc:spChg chg="mod">
          <ac:chgData name="Tommaso Caiazzi" userId="S::tcaiazzi@os.uniroma3.it::4467b6bb-f22e-43e1-9cfc-2b9dfdaab12b" providerId="AD" clId="Web-{7F6CF87F-8A11-51FF-FBB4-78F7B17EABCB}" dt="2022-06-17T15:30:38.346" v="2307" actId="20577"/>
          <ac:spMkLst>
            <pc:docMk/>
            <pc:sldMk cId="4269947565" sldId="312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5:26:45.184" v="1999" actId="20577"/>
          <ac:spMkLst>
            <pc:docMk/>
            <pc:sldMk cId="4269947565" sldId="312"/>
            <ac:spMk id="6" creationId="{D4414B69-FA34-9B9D-57A0-D0EC4E3D62AD}"/>
          </ac:spMkLst>
        </pc:spChg>
      </pc:sldChg>
      <pc:sldChg chg="addSp delSp modSp add replId">
        <pc:chgData name="Tommaso Caiazzi" userId="S::tcaiazzi@os.uniroma3.it::4467b6bb-f22e-43e1-9cfc-2b9dfdaab12b" providerId="AD" clId="Web-{7F6CF87F-8A11-51FF-FBB4-78F7B17EABCB}" dt="2022-06-17T16:44:17.797" v="2934" actId="20577"/>
        <pc:sldMkLst>
          <pc:docMk/>
          <pc:sldMk cId="3562093069" sldId="313"/>
        </pc:sldMkLst>
        <pc:spChg chg="mod">
          <ac:chgData name="Tommaso Caiazzi" userId="S::tcaiazzi@os.uniroma3.it::4467b6bb-f22e-43e1-9cfc-2b9dfdaab12b" providerId="AD" clId="Web-{7F6CF87F-8A11-51FF-FBB4-78F7B17EABCB}" dt="2022-06-17T15:30:55.705" v="2316" actId="20577"/>
          <ac:spMkLst>
            <pc:docMk/>
            <pc:sldMk cId="3562093069" sldId="313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6:44:17.797" v="2934" actId="20577"/>
          <ac:spMkLst>
            <pc:docMk/>
            <pc:sldMk cId="3562093069" sldId="313"/>
            <ac:spMk id="6" creationId="{D4414B69-FA34-9B9D-57A0-D0EC4E3D62AD}"/>
          </ac:spMkLst>
        </pc:spChg>
        <pc:picChg chg="add del mod">
          <ac:chgData name="Tommaso Caiazzi" userId="S::tcaiazzi@os.uniroma3.it::4467b6bb-f22e-43e1-9cfc-2b9dfdaab12b" providerId="AD" clId="Web-{7F6CF87F-8A11-51FF-FBB4-78F7B17EABCB}" dt="2022-06-17T16:43:33.624" v="2919"/>
          <ac:picMkLst>
            <pc:docMk/>
            <pc:sldMk cId="3562093069" sldId="313"/>
            <ac:picMk id="3" creationId="{5792EE15-0DB5-BB1A-7CF3-B8AAA53A5A62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6:43:52.046" v="2924" actId="1076"/>
          <ac:picMkLst>
            <pc:docMk/>
            <pc:sldMk cId="3562093069" sldId="313"/>
            <ac:picMk id="4" creationId="{4E79B1BD-6FFB-D3C1-1381-4848AE405C6E}"/>
          </ac:picMkLst>
        </pc:picChg>
      </pc:sldChg>
      <pc:sldChg chg="modSp add replId">
        <pc:chgData name="Tommaso Caiazzi" userId="S::tcaiazzi@os.uniroma3.it::4467b6bb-f22e-43e1-9cfc-2b9dfdaab12b" providerId="AD" clId="Web-{7F6CF87F-8A11-51FF-FBB4-78F7B17EABCB}" dt="2022-06-17T15:36:27.479" v="2357" actId="20577"/>
        <pc:sldMkLst>
          <pc:docMk/>
          <pc:sldMk cId="3211681463" sldId="314"/>
        </pc:sldMkLst>
        <pc:spChg chg="mod">
          <ac:chgData name="Tommaso Caiazzi" userId="S::tcaiazzi@os.uniroma3.it::4467b6bb-f22e-43e1-9cfc-2b9dfdaab12b" providerId="AD" clId="Web-{7F6CF87F-8A11-51FF-FBB4-78F7B17EABCB}" dt="2022-06-17T15:31:09.393" v="2325" actId="20577"/>
          <ac:spMkLst>
            <pc:docMk/>
            <pc:sldMk cId="3211681463" sldId="314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5:36:27.479" v="2357" actId="20577"/>
          <ac:spMkLst>
            <pc:docMk/>
            <pc:sldMk cId="3211681463" sldId="314"/>
            <ac:spMk id="6" creationId="{D4414B69-FA34-9B9D-57A0-D0EC4E3D62AD}"/>
          </ac:spMkLst>
        </pc:spChg>
      </pc:sldChg>
      <pc:sldChg chg="modSp add del replId">
        <pc:chgData name="Tommaso Caiazzi" userId="S::tcaiazzi@os.uniroma3.it::4467b6bb-f22e-43e1-9cfc-2b9dfdaab12b" providerId="AD" clId="Web-{7F6CF87F-8A11-51FF-FBB4-78F7B17EABCB}" dt="2022-06-17T14:15:59.754" v="696"/>
        <pc:sldMkLst>
          <pc:docMk/>
          <pc:sldMk cId="185306713" sldId="315"/>
        </pc:sldMkLst>
        <pc:spChg chg="mod">
          <ac:chgData name="Tommaso Caiazzi" userId="S::tcaiazzi@os.uniroma3.it::4467b6bb-f22e-43e1-9cfc-2b9dfdaab12b" providerId="AD" clId="Web-{7F6CF87F-8A11-51FF-FBB4-78F7B17EABCB}" dt="2022-06-17T14:15:57.644" v="695" actId="20577"/>
          <ac:spMkLst>
            <pc:docMk/>
            <pc:sldMk cId="185306713" sldId="315"/>
            <ac:spMk id="2" creationId="{9E1B92F1-401D-4DBC-C558-E54B1D2DBA54}"/>
          </ac:spMkLst>
        </pc:spChg>
      </pc:sldChg>
      <pc:sldChg chg="modSp add replId">
        <pc:chgData name="Tommaso Caiazzi" userId="S::tcaiazzi@os.uniroma3.it::4467b6bb-f22e-43e1-9cfc-2b9dfdaab12b" providerId="AD" clId="Web-{7F6CF87F-8A11-51FF-FBB4-78F7B17EABCB}" dt="2022-06-17T14:17:11.287" v="705" actId="20577"/>
        <pc:sldMkLst>
          <pc:docMk/>
          <pc:sldMk cId="272675871" sldId="315"/>
        </pc:sldMkLst>
        <pc:spChg chg="mod">
          <ac:chgData name="Tommaso Caiazzi" userId="S::tcaiazzi@os.uniroma3.it::4467b6bb-f22e-43e1-9cfc-2b9dfdaab12b" providerId="AD" clId="Web-{7F6CF87F-8A11-51FF-FBB4-78F7B17EABCB}" dt="2022-06-17T14:17:11.287" v="705" actId="20577"/>
          <ac:spMkLst>
            <pc:docMk/>
            <pc:sldMk cId="272675871" sldId="315"/>
            <ac:spMk id="2" creationId="{7526D68A-1505-4818-A894-9E54DE3A26F8}"/>
          </ac:spMkLst>
        </pc:spChg>
      </pc:sldChg>
      <pc:sldChg chg="modSp add replId">
        <pc:chgData name="Tommaso Caiazzi" userId="S::tcaiazzi@os.uniroma3.it::4467b6bb-f22e-43e1-9cfc-2b9dfdaab12b" providerId="AD" clId="Web-{7F6CF87F-8A11-51FF-FBB4-78F7B17EABCB}" dt="2022-06-17T15:00:07.380" v="1603" actId="20577"/>
        <pc:sldMkLst>
          <pc:docMk/>
          <pc:sldMk cId="4011566065" sldId="316"/>
        </pc:sldMkLst>
        <pc:spChg chg="mod">
          <ac:chgData name="Tommaso Caiazzi" userId="S::tcaiazzi@os.uniroma3.it::4467b6bb-f22e-43e1-9cfc-2b9dfdaab12b" providerId="AD" clId="Web-{7F6CF87F-8A11-51FF-FBB4-78F7B17EABCB}" dt="2022-06-17T14:17:23.365" v="713" actId="20577"/>
          <ac:spMkLst>
            <pc:docMk/>
            <pc:sldMk cId="4011566065" sldId="316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5:00:07.380" v="1603" actId="20577"/>
          <ac:spMkLst>
            <pc:docMk/>
            <pc:sldMk cId="4011566065" sldId="316"/>
            <ac:spMk id="6" creationId="{D4414B69-FA34-9B9D-57A0-D0EC4E3D62AD}"/>
          </ac:spMkLst>
        </pc:spChg>
      </pc:sldChg>
      <pc:sldChg chg="modSp add replId">
        <pc:chgData name="Tommaso Caiazzi" userId="S::tcaiazzi@os.uniroma3.it::4467b6bb-f22e-43e1-9cfc-2b9dfdaab12b" providerId="AD" clId="Web-{7F6CF87F-8A11-51FF-FBB4-78F7B17EABCB}" dt="2022-06-17T14:48:14.034" v="1287" actId="20577"/>
        <pc:sldMkLst>
          <pc:docMk/>
          <pc:sldMk cId="937113893" sldId="317"/>
        </pc:sldMkLst>
        <pc:spChg chg="mod">
          <ac:chgData name="Tommaso Caiazzi" userId="S::tcaiazzi@os.uniroma3.it::4467b6bb-f22e-43e1-9cfc-2b9dfdaab12b" providerId="AD" clId="Web-{7F6CF87F-8A11-51FF-FBB4-78F7B17EABCB}" dt="2022-06-17T14:18:05.038" v="733" actId="20577"/>
          <ac:spMkLst>
            <pc:docMk/>
            <pc:sldMk cId="937113893" sldId="317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4:48:14.034" v="1287" actId="20577"/>
          <ac:spMkLst>
            <pc:docMk/>
            <pc:sldMk cId="937113893" sldId="317"/>
            <ac:spMk id="6" creationId="{D4414B69-FA34-9B9D-57A0-D0EC4E3D62AD}"/>
          </ac:spMkLst>
        </pc:spChg>
      </pc:sldChg>
      <pc:sldChg chg="modSp add replId">
        <pc:chgData name="Tommaso Caiazzi" userId="S::tcaiazzi@os.uniroma3.it::4467b6bb-f22e-43e1-9cfc-2b9dfdaab12b" providerId="AD" clId="Web-{7F6CF87F-8A11-51FF-FBB4-78F7B17EABCB}" dt="2022-06-17T14:54:49.138" v="1581" actId="20577"/>
        <pc:sldMkLst>
          <pc:docMk/>
          <pc:sldMk cId="4139979259" sldId="318"/>
        </pc:sldMkLst>
        <pc:spChg chg="mod">
          <ac:chgData name="Tommaso Caiazzi" userId="S::tcaiazzi@os.uniroma3.it::4467b6bb-f22e-43e1-9cfc-2b9dfdaab12b" providerId="AD" clId="Web-{7F6CF87F-8A11-51FF-FBB4-78F7B17EABCB}" dt="2022-06-17T14:18:26.226" v="750" actId="20577"/>
          <ac:spMkLst>
            <pc:docMk/>
            <pc:sldMk cId="4139979259" sldId="318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7F6CF87F-8A11-51FF-FBB4-78F7B17EABCB}" dt="2022-06-17T14:54:49.138" v="1581" actId="20577"/>
          <ac:spMkLst>
            <pc:docMk/>
            <pc:sldMk cId="4139979259" sldId="318"/>
            <ac:spMk id="6" creationId="{D4414B69-FA34-9B9D-57A0-D0EC4E3D62AD}"/>
          </ac:spMkLst>
        </pc:spChg>
      </pc:sldChg>
      <pc:sldChg chg="addSp delSp modSp add replId">
        <pc:chgData name="Tommaso Caiazzi" userId="S::tcaiazzi@os.uniroma3.it::4467b6bb-f22e-43e1-9cfc-2b9dfdaab12b" providerId="AD" clId="Web-{7F6CF87F-8A11-51FF-FBB4-78F7B17EABCB}" dt="2022-06-17T15:02:50.665" v="1679" actId="20577"/>
        <pc:sldMkLst>
          <pc:docMk/>
          <pc:sldMk cId="2346767766" sldId="319"/>
        </pc:sldMkLst>
        <pc:spChg chg="mod">
          <ac:chgData name="Tommaso Caiazzi" userId="S::tcaiazzi@os.uniroma3.it::4467b6bb-f22e-43e1-9cfc-2b9dfdaab12b" providerId="AD" clId="Web-{7F6CF87F-8A11-51FF-FBB4-78F7B17EABCB}" dt="2022-06-17T14:31:32.229" v="948" actId="20577"/>
          <ac:spMkLst>
            <pc:docMk/>
            <pc:sldMk cId="2346767766" sldId="319"/>
            <ac:spMk id="2" creationId="{7526D68A-1505-4818-A894-9E54DE3A26F8}"/>
          </ac:spMkLst>
        </pc:spChg>
        <pc:spChg chg="add del mod">
          <ac:chgData name="Tommaso Caiazzi" userId="S::tcaiazzi@os.uniroma3.it::4467b6bb-f22e-43e1-9cfc-2b9dfdaab12b" providerId="AD" clId="Web-{7F6CF87F-8A11-51FF-FBB4-78F7B17EABCB}" dt="2022-06-17T15:00:13.239" v="1607"/>
          <ac:spMkLst>
            <pc:docMk/>
            <pc:sldMk cId="2346767766" sldId="319"/>
            <ac:spMk id="3" creationId="{C61EEC8E-0ACF-93DB-AC12-D1E886AF3460}"/>
          </ac:spMkLst>
        </pc:spChg>
        <pc:spChg chg="add mod">
          <ac:chgData name="Tommaso Caiazzi" userId="S::tcaiazzi@os.uniroma3.it::4467b6bb-f22e-43e1-9cfc-2b9dfdaab12b" providerId="AD" clId="Web-{7F6CF87F-8A11-51FF-FBB4-78F7B17EABCB}" dt="2022-06-17T15:02:50.665" v="1679" actId="20577"/>
          <ac:spMkLst>
            <pc:docMk/>
            <pc:sldMk cId="2346767766" sldId="319"/>
            <ac:spMk id="5" creationId="{C5399D92-6AA5-6C8F-BFC5-0ADC02A6B780}"/>
          </ac:spMkLst>
        </pc:spChg>
        <pc:spChg chg="del mod">
          <ac:chgData name="Tommaso Caiazzi" userId="S::tcaiazzi@os.uniroma3.it::4467b6bb-f22e-43e1-9cfc-2b9dfdaab12b" providerId="AD" clId="Web-{7F6CF87F-8A11-51FF-FBB4-78F7B17EABCB}" dt="2022-06-17T15:00:23.958" v="1609"/>
          <ac:spMkLst>
            <pc:docMk/>
            <pc:sldMk cId="2346767766" sldId="319"/>
            <ac:spMk id="6" creationId="{D4414B69-FA34-9B9D-57A0-D0EC4E3D62AD}"/>
          </ac:spMkLst>
        </pc:spChg>
      </pc:sldChg>
      <pc:sldChg chg="new del">
        <pc:chgData name="Tommaso Caiazzi" userId="S::tcaiazzi@os.uniroma3.it::4467b6bb-f22e-43e1-9cfc-2b9dfdaab12b" providerId="AD" clId="Web-{7F6CF87F-8A11-51FF-FBB4-78F7B17EABCB}" dt="2022-06-17T15:04:56.309" v="1682"/>
        <pc:sldMkLst>
          <pc:docMk/>
          <pc:sldMk cId="1633554796" sldId="320"/>
        </pc:sldMkLst>
      </pc:sldChg>
      <pc:sldChg chg="modSp">
        <pc:chgData name="Tommaso Caiazzi" userId="S::tcaiazzi@os.uniroma3.it::4467b6bb-f22e-43e1-9cfc-2b9dfdaab12b" providerId="AD" clId="Web-{7F6CF87F-8A11-51FF-FBB4-78F7B17EABCB}" dt="2022-06-17T16:31:56.420" v="2741" actId="20577"/>
        <pc:sldMkLst>
          <pc:docMk/>
          <pc:sldMk cId="2184585648" sldId="321"/>
        </pc:sldMkLst>
        <pc:spChg chg="mod">
          <ac:chgData name="Tommaso Caiazzi" userId="S::tcaiazzi@os.uniroma3.it::4467b6bb-f22e-43e1-9cfc-2b9dfdaab12b" providerId="AD" clId="Web-{7F6CF87F-8A11-51FF-FBB4-78F7B17EABCB}" dt="2022-06-17T16:31:56.420" v="2741" actId="20577"/>
          <ac:spMkLst>
            <pc:docMk/>
            <pc:sldMk cId="2184585648" sldId="321"/>
            <ac:spMk id="4" creationId="{95CDAE38-49A4-A2A1-CF40-A222E40D9D2A}"/>
          </ac:spMkLst>
        </pc:spChg>
        <pc:spChg chg="mod">
          <ac:chgData name="Tommaso Caiazzi" userId="S::tcaiazzi@os.uniroma3.it::4467b6bb-f22e-43e1-9cfc-2b9dfdaab12b" providerId="AD" clId="Web-{7F6CF87F-8A11-51FF-FBB4-78F7B17EABCB}" dt="2022-06-17T16:13:56.080" v="2726" actId="20577"/>
          <ac:spMkLst>
            <pc:docMk/>
            <pc:sldMk cId="2184585648" sldId="321"/>
            <ac:spMk id="8" creationId="{476EE331-C214-953A-B2FC-3F03F5495454}"/>
          </ac:spMkLst>
        </pc:spChg>
      </pc:sldChg>
      <pc:sldChg chg="addSp delSp modSp add replId">
        <pc:chgData name="Tommaso Caiazzi" userId="S::tcaiazzi@os.uniroma3.it::4467b6bb-f22e-43e1-9cfc-2b9dfdaab12b" providerId="AD" clId="Web-{7F6CF87F-8A11-51FF-FBB4-78F7B17EABCB}" dt="2022-06-17T16:35:30.831" v="2856" actId="20577"/>
        <pc:sldMkLst>
          <pc:docMk/>
          <pc:sldMk cId="3156637026" sldId="324"/>
        </pc:sldMkLst>
        <pc:spChg chg="mod">
          <ac:chgData name="Tommaso Caiazzi" userId="S::tcaiazzi@os.uniroma3.it::4467b6bb-f22e-43e1-9cfc-2b9dfdaab12b" providerId="AD" clId="Web-{7F6CF87F-8A11-51FF-FBB4-78F7B17EABCB}" dt="2022-06-17T16:32:50.577" v="2765" actId="20577"/>
          <ac:spMkLst>
            <pc:docMk/>
            <pc:sldMk cId="3156637026" sldId="324"/>
            <ac:spMk id="2" creationId="{7526D68A-1505-4818-A894-9E54DE3A26F8}"/>
          </ac:spMkLst>
        </pc:spChg>
        <pc:spChg chg="mod topLvl">
          <ac:chgData name="Tommaso Caiazzi" userId="S::tcaiazzi@os.uniroma3.it::4467b6bb-f22e-43e1-9cfc-2b9dfdaab12b" providerId="AD" clId="Web-{7F6CF87F-8A11-51FF-FBB4-78F7B17EABCB}" dt="2022-06-17T16:35:30.831" v="2856" actId="20577"/>
          <ac:spMkLst>
            <pc:docMk/>
            <pc:sldMk cId="3156637026" sldId="324"/>
            <ac:spMk id="10" creationId="{832BF7B6-B928-4AED-207E-09AF2E5590BF}"/>
          </ac:spMkLst>
        </pc:spChg>
        <pc:grpChg chg="add mod">
          <ac:chgData name="Tommaso Caiazzi" userId="S::tcaiazzi@os.uniroma3.it::4467b6bb-f22e-43e1-9cfc-2b9dfdaab12b" providerId="AD" clId="Web-{7F6CF87F-8A11-51FF-FBB4-78F7B17EABCB}" dt="2022-06-17T16:34:34.736" v="2781" actId="1076"/>
          <ac:grpSpMkLst>
            <pc:docMk/>
            <pc:sldMk cId="3156637026" sldId="324"/>
            <ac:grpSpMk id="3" creationId="{67EC6452-D327-AA47-BEA6-337D8CD93B4C}"/>
          </ac:grpSpMkLst>
        </pc:grpChg>
        <pc:grpChg chg="add mod">
          <ac:chgData name="Tommaso Caiazzi" userId="S::tcaiazzi@os.uniroma3.it::4467b6bb-f22e-43e1-9cfc-2b9dfdaab12b" providerId="AD" clId="Web-{7F6CF87F-8A11-51FF-FBB4-78F7B17EABCB}" dt="2022-06-17T16:33:34.016" v="2774" actId="1076"/>
          <ac:grpSpMkLst>
            <pc:docMk/>
            <pc:sldMk cId="3156637026" sldId="324"/>
            <ac:grpSpMk id="4" creationId="{69CEF05C-A9EE-1BDA-D8E2-1DD3E3B1EF59}"/>
          </ac:grpSpMkLst>
        </pc:grpChg>
        <pc:grpChg chg="add del mod">
          <ac:chgData name="Tommaso Caiazzi" userId="S::tcaiazzi@os.uniroma3.it::4467b6bb-f22e-43e1-9cfc-2b9dfdaab12b" providerId="AD" clId="Web-{7F6CF87F-8A11-51FF-FBB4-78F7B17EABCB}" dt="2022-06-17T16:34:52.908" v="2812"/>
          <ac:grpSpMkLst>
            <pc:docMk/>
            <pc:sldMk cId="3156637026" sldId="324"/>
            <ac:grpSpMk id="6" creationId="{8A7EA701-9ACF-D062-B7A7-1790583ED9E5}"/>
          </ac:grpSpMkLst>
        </pc:grpChg>
        <pc:picChg chg="topLvl">
          <ac:chgData name="Tommaso Caiazzi" userId="S::tcaiazzi@os.uniroma3.it::4467b6bb-f22e-43e1-9cfc-2b9dfdaab12b" providerId="AD" clId="Web-{7F6CF87F-8A11-51FF-FBB4-78F7B17EABCB}" dt="2022-06-17T16:34:52.908" v="2812"/>
          <ac:picMkLst>
            <pc:docMk/>
            <pc:sldMk cId="3156637026" sldId="324"/>
            <ac:picMk id="11" creationId="{BE9A86C1-2885-EB6E-B0E9-248147A2D6B3}"/>
          </ac:picMkLst>
        </pc:picChg>
      </pc:sldChg>
      <pc:sldChg chg="add replId">
        <pc:chgData name="Tommaso Caiazzi" userId="S::tcaiazzi@os.uniroma3.it::4467b6bb-f22e-43e1-9cfc-2b9dfdaab12b" providerId="AD" clId="Web-{7F6CF87F-8A11-51FF-FBB4-78F7B17EABCB}" dt="2022-06-17T16:35:55.785" v="2857"/>
        <pc:sldMkLst>
          <pc:docMk/>
          <pc:sldMk cId="806920688" sldId="325"/>
        </pc:sldMkLst>
      </pc:sldChg>
      <pc:sldChg chg="addSp delSp modSp add replId">
        <pc:chgData name="Tommaso Caiazzi" userId="S::tcaiazzi@os.uniroma3.it::4467b6bb-f22e-43e1-9cfc-2b9dfdaab12b" providerId="AD" clId="Web-{7F6CF87F-8A11-51FF-FBB4-78F7B17EABCB}" dt="2022-06-17T16:39:44.400" v="2907" actId="1076"/>
        <pc:sldMkLst>
          <pc:docMk/>
          <pc:sldMk cId="1473301383" sldId="326"/>
        </pc:sldMkLst>
        <pc:spChg chg="mod">
          <ac:chgData name="Tommaso Caiazzi" userId="S::tcaiazzi@os.uniroma3.it::4467b6bb-f22e-43e1-9cfc-2b9dfdaab12b" providerId="AD" clId="Web-{7F6CF87F-8A11-51FF-FBB4-78F7B17EABCB}" dt="2022-06-17T16:39:39.806" v="2906" actId="1076"/>
          <ac:spMkLst>
            <pc:docMk/>
            <pc:sldMk cId="1473301383" sldId="326"/>
            <ac:spMk id="2" creationId="{5023211B-B331-4144-86D1-C52E81442AC4}"/>
          </ac:spMkLst>
        </pc:spChg>
        <pc:spChg chg="del mod">
          <ac:chgData name="Tommaso Caiazzi" userId="S::tcaiazzi@os.uniroma3.it::4467b6bb-f22e-43e1-9cfc-2b9dfdaab12b" providerId="AD" clId="Web-{7F6CF87F-8A11-51FF-FBB4-78F7B17EABCB}" dt="2022-06-17T16:36:24.848" v="2868"/>
          <ac:spMkLst>
            <pc:docMk/>
            <pc:sldMk cId="1473301383" sldId="326"/>
            <ac:spMk id="5" creationId="{82E937C3-F4A9-42A2-8808-2AF282B1C5F8}"/>
          </ac:spMkLst>
        </pc:spChg>
        <pc:spChg chg="del">
          <ac:chgData name="Tommaso Caiazzi" userId="S::tcaiazzi@os.uniroma3.it::4467b6bb-f22e-43e1-9cfc-2b9dfdaab12b" providerId="AD" clId="Web-{7F6CF87F-8A11-51FF-FBB4-78F7B17EABCB}" dt="2022-06-17T16:36:24.254" v="2867"/>
          <ac:spMkLst>
            <pc:docMk/>
            <pc:sldMk cId="1473301383" sldId="326"/>
            <ac:spMk id="6" creationId="{E8AAA00F-0524-4C22-B034-16917C6BA4C3}"/>
          </ac:spMkLst>
        </pc:spChg>
        <pc:picChg chg="del">
          <ac:chgData name="Tommaso Caiazzi" userId="S::tcaiazzi@os.uniroma3.it::4467b6bb-f22e-43e1-9cfc-2b9dfdaab12b" providerId="AD" clId="Web-{7F6CF87F-8A11-51FF-FBB4-78F7B17EABCB}" dt="2022-06-17T16:36:20.598" v="2863"/>
          <ac:picMkLst>
            <pc:docMk/>
            <pc:sldMk cId="1473301383" sldId="326"/>
            <ac:picMk id="3" creationId="{B6536943-124E-EA18-C10E-C0F3DE9B018A}"/>
          </ac:picMkLst>
        </pc:picChg>
        <pc:picChg chg="add del mod">
          <ac:chgData name="Tommaso Caiazzi" userId="S::tcaiazzi@os.uniroma3.it::4467b6bb-f22e-43e1-9cfc-2b9dfdaab12b" providerId="AD" clId="Web-{7F6CF87F-8A11-51FF-FBB4-78F7B17EABCB}" dt="2022-06-17T16:38:37.445" v="2897"/>
          <ac:picMkLst>
            <pc:docMk/>
            <pc:sldMk cId="1473301383" sldId="326"/>
            <ac:picMk id="4" creationId="{667D875B-4B3A-6BD0-D2D5-1DEB99BEFECD}"/>
          </ac:picMkLst>
        </pc:picChg>
        <pc:picChg chg="add mod">
          <ac:chgData name="Tommaso Caiazzi" userId="S::tcaiazzi@os.uniroma3.it::4467b6bb-f22e-43e1-9cfc-2b9dfdaab12b" providerId="AD" clId="Web-{7F6CF87F-8A11-51FF-FBB4-78F7B17EABCB}" dt="2022-06-17T16:39:44.400" v="2907" actId="1076"/>
          <ac:picMkLst>
            <pc:docMk/>
            <pc:sldMk cId="1473301383" sldId="326"/>
            <ac:picMk id="7" creationId="{30BF0AD1-C747-EF24-30A2-89BD26ADBAEC}"/>
          </ac:picMkLst>
        </pc:picChg>
        <pc:picChg chg="del">
          <ac:chgData name="Tommaso Caiazzi" userId="S::tcaiazzi@os.uniroma3.it::4467b6bb-f22e-43e1-9cfc-2b9dfdaab12b" providerId="AD" clId="Web-{7F6CF87F-8A11-51FF-FBB4-78F7B17EABCB}" dt="2022-06-17T16:36:21.254" v="2864"/>
          <ac:picMkLst>
            <pc:docMk/>
            <pc:sldMk cId="1473301383" sldId="326"/>
            <ac:picMk id="9" creationId="{4E0D4C16-4305-40DF-D4CF-12540E07BBF8}"/>
          </ac:picMkLst>
        </pc:picChg>
      </pc:sldChg>
      <pc:sldChg chg="add del replId">
        <pc:chgData name="Tommaso Caiazzi" userId="S::tcaiazzi@os.uniroma3.it::4467b6bb-f22e-43e1-9cfc-2b9dfdaab12b" providerId="AD" clId="Web-{7F6CF87F-8A11-51FF-FBB4-78F7B17EABCB}" dt="2022-06-17T16:39:19.868" v="2900"/>
        <pc:sldMkLst>
          <pc:docMk/>
          <pc:sldMk cId="2550730867" sldId="327"/>
        </pc:sldMkLst>
      </pc:sldChg>
    </pc:docChg>
  </pc:docChgLst>
  <pc:docChgLst>
    <pc:chgData name="Tommaso Caiazzi" userId="S::tcaiazzi@os.uniroma3.it::4467b6bb-f22e-43e1-9cfc-2b9dfdaab12b" providerId="AD" clId="Web-{10478AC4-09AF-C07A-5002-A6D01C6BF950}"/>
    <pc:docChg chg="modSld">
      <pc:chgData name="Tommaso Caiazzi" userId="S::tcaiazzi@os.uniroma3.it::4467b6bb-f22e-43e1-9cfc-2b9dfdaab12b" providerId="AD" clId="Web-{10478AC4-09AF-C07A-5002-A6D01C6BF950}" dt="2022-10-25T08:52:06.667" v="1"/>
      <pc:docMkLst>
        <pc:docMk/>
      </pc:docMkLst>
      <pc:sldChg chg="mod modShow">
        <pc:chgData name="Tommaso Caiazzi" userId="S::tcaiazzi@os.uniroma3.it::4467b6bb-f22e-43e1-9cfc-2b9dfdaab12b" providerId="AD" clId="Web-{10478AC4-09AF-C07A-5002-A6D01C6BF950}" dt="2022-10-25T08:52:06.667" v="1"/>
        <pc:sldMkLst>
          <pc:docMk/>
          <pc:sldMk cId="806920688" sldId="325"/>
        </pc:sldMkLst>
      </pc:sldChg>
    </pc:docChg>
  </pc:docChgLst>
  <pc:docChgLst>
    <pc:chgData name="Mariano Scazzariello" userId="5b4057c1-b251-4d2d-9a0d-a61cabc0beaf" providerId="ADAL" clId="{4FBF9BAA-79C3-494E-B7AC-FB74DF2971FA}"/>
    <pc:docChg chg="undo custSel modSld">
      <pc:chgData name="Mariano Scazzariello" userId="5b4057c1-b251-4d2d-9a0d-a61cabc0beaf" providerId="ADAL" clId="{4FBF9BAA-79C3-494E-B7AC-FB74DF2971FA}" dt="2022-10-26T15:41:39.933" v="227" actId="1036"/>
      <pc:docMkLst>
        <pc:docMk/>
      </pc:docMkLst>
      <pc:sldChg chg="addSp delSp modSp mod">
        <pc:chgData name="Mariano Scazzariello" userId="5b4057c1-b251-4d2d-9a0d-a61cabc0beaf" providerId="ADAL" clId="{4FBF9BAA-79C3-494E-B7AC-FB74DF2971FA}" dt="2022-10-26T15:41:39.933" v="227" actId="1036"/>
        <pc:sldMkLst>
          <pc:docMk/>
          <pc:sldMk cId="3156637026" sldId="324"/>
        </pc:sldMkLst>
        <pc:spChg chg="mod">
          <ac:chgData name="Mariano Scazzariello" userId="5b4057c1-b251-4d2d-9a0d-a61cabc0beaf" providerId="ADAL" clId="{4FBF9BAA-79C3-494E-B7AC-FB74DF2971FA}" dt="2022-10-26T15:38:20.378" v="61" actId="1076"/>
          <ac:spMkLst>
            <pc:docMk/>
            <pc:sldMk cId="3156637026" sldId="324"/>
            <ac:spMk id="7" creationId="{8DCF2F88-2E20-65BB-9222-75F0A1793CAA}"/>
          </ac:spMkLst>
        </pc:spChg>
        <pc:spChg chg="mod">
          <ac:chgData name="Mariano Scazzariello" userId="5b4057c1-b251-4d2d-9a0d-a61cabc0beaf" providerId="ADAL" clId="{4FBF9BAA-79C3-494E-B7AC-FB74DF2971FA}" dt="2022-10-26T15:40:23.274" v="170" actId="1036"/>
          <ac:spMkLst>
            <pc:docMk/>
            <pc:sldMk cId="3156637026" sldId="324"/>
            <ac:spMk id="15" creationId="{81576017-D329-6337-74A5-80AC114CA745}"/>
          </ac:spMkLst>
        </pc:spChg>
        <pc:spChg chg="mod">
          <ac:chgData name="Mariano Scazzariello" userId="5b4057c1-b251-4d2d-9a0d-a61cabc0beaf" providerId="ADAL" clId="{4FBF9BAA-79C3-494E-B7AC-FB74DF2971FA}" dt="2022-10-26T15:40:23.274" v="170" actId="1036"/>
          <ac:spMkLst>
            <pc:docMk/>
            <pc:sldMk cId="3156637026" sldId="324"/>
            <ac:spMk id="17" creationId="{7299F37A-0F64-C8B9-AD55-102E7B2C59A9}"/>
          </ac:spMkLst>
        </pc:spChg>
        <pc:spChg chg="add mod">
          <ac:chgData name="Mariano Scazzariello" userId="5b4057c1-b251-4d2d-9a0d-a61cabc0beaf" providerId="ADAL" clId="{4FBF9BAA-79C3-494E-B7AC-FB74DF2971FA}" dt="2022-10-26T15:36:26.711" v="53" actId="164"/>
          <ac:spMkLst>
            <pc:docMk/>
            <pc:sldMk cId="3156637026" sldId="324"/>
            <ac:spMk id="18" creationId="{6A1C8C51-D505-84D1-7428-3070881E254A}"/>
          </ac:spMkLst>
        </pc:spChg>
        <pc:spChg chg="del">
          <ac:chgData name="Mariano Scazzariello" userId="5b4057c1-b251-4d2d-9a0d-a61cabc0beaf" providerId="ADAL" clId="{4FBF9BAA-79C3-494E-B7AC-FB74DF2971FA}" dt="2022-10-26T15:34:39.905" v="0" actId="478"/>
          <ac:spMkLst>
            <pc:docMk/>
            <pc:sldMk cId="3156637026" sldId="324"/>
            <ac:spMk id="22" creationId="{FB1BE3A5-B120-DAA9-80A9-C5251F32C5AC}"/>
          </ac:spMkLst>
        </pc:spChg>
        <pc:spChg chg="add mod">
          <ac:chgData name="Mariano Scazzariello" userId="5b4057c1-b251-4d2d-9a0d-a61cabc0beaf" providerId="ADAL" clId="{4FBF9BAA-79C3-494E-B7AC-FB74DF2971FA}" dt="2022-10-26T15:39:48.281" v="143" actId="164"/>
          <ac:spMkLst>
            <pc:docMk/>
            <pc:sldMk cId="3156637026" sldId="324"/>
            <ac:spMk id="24" creationId="{1E9D72A4-1069-F74E-F054-F5D5F22E0719}"/>
          </ac:spMkLst>
        </pc:spChg>
        <pc:spChg chg="mod">
          <ac:chgData name="Mariano Scazzariello" userId="5b4057c1-b251-4d2d-9a0d-a61cabc0beaf" providerId="ADAL" clId="{4FBF9BAA-79C3-494E-B7AC-FB74DF2971FA}" dt="2022-10-26T15:40:23.274" v="170" actId="1036"/>
          <ac:spMkLst>
            <pc:docMk/>
            <pc:sldMk cId="3156637026" sldId="324"/>
            <ac:spMk id="28" creationId="{C4ED3954-22B5-1138-680B-1F2E95102DF9}"/>
          </ac:spMkLst>
        </pc:spChg>
        <pc:grpChg chg="mod">
          <ac:chgData name="Mariano Scazzariello" userId="5b4057c1-b251-4d2d-9a0d-a61cabc0beaf" providerId="ADAL" clId="{4FBF9BAA-79C3-494E-B7AC-FB74DF2971FA}" dt="2022-10-26T15:41:39.933" v="227" actId="1036"/>
          <ac:grpSpMkLst>
            <pc:docMk/>
            <pc:sldMk cId="3156637026" sldId="324"/>
            <ac:grpSpMk id="3" creationId="{67EC6452-D327-AA47-BEA6-337D8CD93B4C}"/>
          </ac:grpSpMkLst>
        </pc:grpChg>
        <pc:grpChg chg="mod">
          <ac:chgData name="Mariano Scazzariello" userId="5b4057c1-b251-4d2d-9a0d-a61cabc0beaf" providerId="ADAL" clId="{4FBF9BAA-79C3-494E-B7AC-FB74DF2971FA}" dt="2022-10-26T15:41:39.933" v="227" actId="1036"/>
          <ac:grpSpMkLst>
            <pc:docMk/>
            <pc:sldMk cId="3156637026" sldId="324"/>
            <ac:grpSpMk id="4" creationId="{69CEF05C-A9EE-1BDA-D8E2-1DD3E3B1EF59}"/>
          </ac:grpSpMkLst>
        </pc:grpChg>
        <pc:grpChg chg="mod">
          <ac:chgData name="Mariano Scazzariello" userId="5b4057c1-b251-4d2d-9a0d-a61cabc0beaf" providerId="ADAL" clId="{4FBF9BAA-79C3-494E-B7AC-FB74DF2971FA}" dt="2022-10-26T15:41:39.933" v="227" actId="1036"/>
          <ac:grpSpMkLst>
            <pc:docMk/>
            <pc:sldMk cId="3156637026" sldId="324"/>
            <ac:grpSpMk id="12" creationId="{B64BD0C4-D8E9-5A1D-3650-17AD5BC1FB40}"/>
          </ac:grpSpMkLst>
        </pc:grpChg>
        <pc:grpChg chg="add mod">
          <ac:chgData name="Mariano Scazzariello" userId="5b4057c1-b251-4d2d-9a0d-a61cabc0beaf" providerId="ADAL" clId="{4FBF9BAA-79C3-494E-B7AC-FB74DF2971FA}" dt="2022-10-26T15:41:30.096" v="223" actId="1038"/>
          <ac:grpSpMkLst>
            <pc:docMk/>
            <pc:sldMk cId="3156637026" sldId="324"/>
            <ac:grpSpMk id="19" creationId="{06C4A93C-9B68-A4E4-2523-B8D5A94B0B17}"/>
          </ac:grpSpMkLst>
        </pc:grpChg>
        <pc:grpChg chg="add mod">
          <ac:chgData name="Mariano Scazzariello" userId="5b4057c1-b251-4d2d-9a0d-a61cabc0beaf" providerId="ADAL" clId="{4FBF9BAA-79C3-494E-B7AC-FB74DF2971FA}" dt="2022-10-26T15:40:32.688" v="183" actId="1035"/>
          <ac:grpSpMkLst>
            <pc:docMk/>
            <pc:sldMk cId="3156637026" sldId="324"/>
            <ac:grpSpMk id="26" creationId="{7AB4ADCA-C40E-8493-809D-5D5A3FDED131}"/>
          </ac:grpSpMkLst>
        </pc:grpChg>
        <pc:picChg chg="mod">
          <ac:chgData name="Mariano Scazzariello" userId="5b4057c1-b251-4d2d-9a0d-a61cabc0beaf" providerId="ADAL" clId="{4FBF9BAA-79C3-494E-B7AC-FB74DF2971FA}" dt="2022-10-26T15:40:23.274" v="170" actId="1036"/>
          <ac:picMkLst>
            <pc:docMk/>
            <pc:sldMk cId="3156637026" sldId="324"/>
            <ac:picMk id="13" creationId="{AD395288-47EA-8B6F-CDD2-BD4BD04CBF5F}"/>
          </ac:picMkLst>
        </pc:picChg>
        <pc:picChg chg="add mod modCrop">
          <ac:chgData name="Mariano Scazzariello" userId="5b4057c1-b251-4d2d-9a0d-a61cabc0beaf" providerId="ADAL" clId="{4FBF9BAA-79C3-494E-B7AC-FB74DF2971FA}" dt="2022-10-26T15:41:19.317" v="188" actId="1076"/>
          <ac:picMkLst>
            <pc:docMk/>
            <pc:sldMk cId="3156637026" sldId="324"/>
            <ac:picMk id="16" creationId="{A5052FFC-D0EA-1291-725D-A29032AEA131}"/>
          </ac:picMkLst>
        </pc:picChg>
        <pc:picChg chg="mod">
          <ac:chgData name="Mariano Scazzariello" userId="5b4057c1-b251-4d2d-9a0d-a61cabc0beaf" providerId="ADAL" clId="{4FBF9BAA-79C3-494E-B7AC-FB74DF2971FA}" dt="2022-10-26T15:40:23.274" v="170" actId="1036"/>
          <ac:picMkLst>
            <pc:docMk/>
            <pc:sldMk cId="3156637026" sldId="324"/>
            <ac:picMk id="21" creationId="{C32C89EA-DDAB-2116-7E1C-A5A0E287D666}"/>
          </ac:picMkLst>
        </pc:picChg>
        <pc:picChg chg="add mod">
          <ac:chgData name="Mariano Scazzariello" userId="5b4057c1-b251-4d2d-9a0d-a61cabc0beaf" providerId="ADAL" clId="{4FBF9BAA-79C3-494E-B7AC-FB74DF2971FA}" dt="2022-10-26T15:39:48.281" v="143" actId="164"/>
          <ac:picMkLst>
            <pc:docMk/>
            <pc:sldMk cId="3156637026" sldId="324"/>
            <ac:picMk id="23" creationId="{607EDFAF-6529-F39E-7687-C6A1C063E94C}"/>
          </ac:picMkLst>
        </pc:picChg>
        <pc:picChg chg="del">
          <ac:chgData name="Mariano Scazzariello" userId="5b4057c1-b251-4d2d-9a0d-a61cabc0beaf" providerId="ADAL" clId="{4FBF9BAA-79C3-494E-B7AC-FB74DF2971FA}" dt="2022-10-26T15:34:39.905" v="0" actId="478"/>
          <ac:picMkLst>
            <pc:docMk/>
            <pc:sldMk cId="3156637026" sldId="324"/>
            <ac:picMk id="25" creationId="{0CFFCBE5-FCDD-FA52-9E24-FD19EFADF331}"/>
          </ac:picMkLst>
        </pc:picChg>
        <pc:picChg chg="add mod">
          <ac:chgData name="Mariano Scazzariello" userId="5b4057c1-b251-4d2d-9a0d-a61cabc0beaf" providerId="ADAL" clId="{4FBF9BAA-79C3-494E-B7AC-FB74DF2971FA}" dt="2022-10-26T15:40:23.274" v="170" actId="1036"/>
          <ac:picMkLst>
            <pc:docMk/>
            <pc:sldMk cId="3156637026" sldId="324"/>
            <ac:picMk id="27" creationId="{C45401A0-2D75-0616-BED4-738F72F0C3AF}"/>
          </ac:picMkLst>
        </pc:picChg>
      </pc:sldChg>
    </pc:docChg>
  </pc:docChgLst>
  <pc:docChgLst>
    <pc:chgData name="Tommaso Caiazzi" userId="S::tcaiazzi@os.uniroma3.it::4467b6bb-f22e-43e1-9cfc-2b9dfdaab12b" providerId="AD" clId="Web-{E94C57AE-28C1-8BFC-6D2A-2578D9E82853}"/>
    <pc:docChg chg="addSld delSld modSld sldOrd">
      <pc:chgData name="Tommaso Caiazzi" userId="S::tcaiazzi@os.uniroma3.it::4467b6bb-f22e-43e1-9cfc-2b9dfdaab12b" providerId="AD" clId="Web-{E94C57AE-28C1-8BFC-6D2A-2578D9E82853}" dt="2022-10-25T13:20:00.500" v="191" actId="20577"/>
      <pc:docMkLst>
        <pc:docMk/>
      </pc:docMkLst>
      <pc:sldChg chg="del">
        <pc:chgData name="Tommaso Caiazzi" userId="S::tcaiazzi@os.uniroma3.it::4467b6bb-f22e-43e1-9cfc-2b9dfdaab12b" providerId="AD" clId="Web-{E94C57AE-28C1-8BFC-6D2A-2578D9E82853}" dt="2022-10-25T13:06:16.370" v="83"/>
        <pc:sldMkLst>
          <pc:docMk/>
          <pc:sldMk cId="2557908810" sldId="301"/>
        </pc:sldMkLst>
      </pc:sldChg>
      <pc:sldChg chg="modSp del">
        <pc:chgData name="Tommaso Caiazzi" userId="S::tcaiazzi@os.uniroma3.it::4467b6bb-f22e-43e1-9cfc-2b9dfdaab12b" providerId="AD" clId="Web-{E94C57AE-28C1-8BFC-6D2A-2578D9E82853}" dt="2022-10-25T13:04:44.821" v="54"/>
        <pc:sldMkLst>
          <pc:docMk/>
          <pc:sldMk cId="937113893" sldId="317"/>
        </pc:sldMkLst>
        <pc:spChg chg="mod">
          <ac:chgData name="Tommaso Caiazzi" userId="S::tcaiazzi@os.uniroma3.it::4467b6bb-f22e-43e1-9cfc-2b9dfdaab12b" providerId="AD" clId="Web-{E94C57AE-28C1-8BFC-6D2A-2578D9E82853}" dt="2022-10-25T13:00:31.284" v="17" actId="20577"/>
          <ac:spMkLst>
            <pc:docMk/>
            <pc:sldMk cId="937113893" sldId="317"/>
            <ac:spMk id="2" creationId="{7526D68A-1505-4818-A894-9E54DE3A26F8}"/>
          </ac:spMkLst>
        </pc:spChg>
        <pc:spChg chg="mod">
          <ac:chgData name="Tommaso Caiazzi" userId="S::tcaiazzi@os.uniroma3.it::4467b6bb-f22e-43e1-9cfc-2b9dfdaab12b" providerId="AD" clId="Web-{E94C57AE-28C1-8BFC-6D2A-2578D9E82853}" dt="2022-10-25T13:04:23.742" v="46" actId="20577"/>
          <ac:spMkLst>
            <pc:docMk/>
            <pc:sldMk cId="937113893" sldId="317"/>
            <ac:spMk id="6" creationId="{D4414B69-FA34-9B9D-57A0-D0EC4E3D62AD}"/>
          </ac:spMkLst>
        </pc:spChg>
      </pc:sldChg>
      <pc:sldChg chg="del">
        <pc:chgData name="Tommaso Caiazzi" userId="S::tcaiazzi@os.uniroma3.it::4467b6bb-f22e-43e1-9cfc-2b9dfdaab12b" providerId="AD" clId="Web-{E94C57AE-28C1-8BFC-6D2A-2578D9E82853}" dt="2022-10-25T13:06:11.323" v="82"/>
        <pc:sldMkLst>
          <pc:docMk/>
          <pc:sldMk cId="806920688" sldId="325"/>
        </pc:sldMkLst>
      </pc:sldChg>
      <pc:sldChg chg="modSp">
        <pc:chgData name="Tommaso Caiazzi" userId="S::tcaiazzi@os.uniroma3.it::4467b6bb-f22e-43e1-9cfc-2b9dfdaab12b" providerId="AD" clId="Web-{E94C57AE-28C1-8BFC-6D2A-2578D9E82853}" dt="2022-10-25T13:06:48.902" v="93" actId="20577"/>
        <pc:sldMkLst>
          <pc:docMk/>
          <pc:sldMk cId="2780866238" sldId="339"/>
        </pc:sldMkLst>
        <pc:spChg chg="mod">
          <ac:chgData name="Tommaso Caiazzi" userId="S::tcaiazzi@os.uniroma3.it::4467b6bb-f22e-43e1-9cfc-2b9dfdaab12b" providerId="AD" clId="Web-{E94C57AE-28C1-8BFC-6D2A-2578D9E82853}" dt="2022-10-25T13:06:48.902" v="93" actId="20577"/>
          <ac:spMkLst>
            <pc:docMk/>
            <pc:sldMk cId="2780866238" sldId="339"/>
            <ac:spMk id="2" creationId="{7526D68A-1505-4818-A894-9E54DE3A26F8}"/>
          </ac:spMkLst>
        </pc:spChg>
      </pc:sldChg>
      <pc:sldChg chg="addSp delSp modSp">
        <pc:chgData name="Tommaso Caiazzi" userId="S::tcaiazzi@os.uniroma3.it::4467b6bb-f22e-43e1-9cfc-2b9dfdaab12b" providerId="AD" clId="Web-{E94C57AE-28C1-8BFC-6D2A-2578D9E82853}" dt="2022-10-25T13:20:00.500" v="191" actId="20577"/>
        <pc:sldMkLst>
          <pc:docMk/>
          <pc:sldMk cId="3606164524" sldId="342"/>
        </pc:sldMkLst>
        <pc:spChg chg="mod">
          <ac:chgData name="Tommaso Caiazzi" userId="S::tcaiazzi@os.uniroma3.it::4467b6bb-f22e-43e1-9cfc-2b9dfdaab12b" providerId="AD" clId="Web-{E94C57AE-28C1-8BFC-6D2A-2578D9E82853}" dt="2022-10-25T13:19:45.890" v="187" actId="20577"/>
          <ac:spMkLst>
            <pc:docMk/>
            <pc:sldMk cId="3606164524" sldId="342"/>
            <ac:spMk id="2" creationId="{7526D68A-1505-4818-A894-9E54DE3A26F8}"/>
          </ac:spMkLst>
        </pc:spChg>
        <pc:spChg chg="del">
          <ac:chgData name="Tommaso Caiazzi" userId="S::tcaiazzi@os.uniroma3.it::4467b6bb-f22e-43e1-9cfc-2b9dfdaab12b" providerId="AD" clId="Web-{E94C57AE-28C1-8BFC-6D2A-2578D9E82853}" dt="2022-10-25T13:19:58.093" v="190"/>
          <ac:spMkLst>
            <pc:docMk/>
            <pc:sldMk cId="3606164524" sldId="342"/>
            <ac:spMk id="4" creationId="{47959F99-E444-830E-587A-3BD1B240B88C}"/>
          </ac:spMkLst>
        </pc:spChg>
        <pc:spChg chg="del mod">
          <ac:chgData name="Tommaso Caiazzi" userId="S::tcaiazzi@os.uniroma3.it::4467b6bb-f22e-43e1-9cfc-2b9dfdaab12b" providerId="AD" clId="Web-{E94C57AE-28C1-8BFC-6D2A-2578D9E82853}" dt="2022-10-25T13:19:53.484" v="189"/>
          <ac:spMkLst>
            <pc:docMk/>
            <pc:sldMk cId="3606164524" sldId="342"/>
            <ac:spMk id="6" creationId="{D4414B69-FA34-9B9D-57A0-D0EC4E3D62AD}"/>
          </ac:spMkLst>
        </pc:spChg>
        <pc:spChg chg="add mod">
          <ac:chgData name="Tommaso Caiazzi" userId="S::tcaiazzi@os.uniroma3.it::4467b6bb-f22e-43e1-9cfc-2b9dfdaab12b" providerId="AD" clId="Web-{E94C57AE-28C1-8BFC-6D2A-2578D9E82853}" dt="2022-10-25T13:20:00.500" v="191" actId="20577"/>
          <ac:spMkLst>
            <pc:docMk/>
            <pc:sldMk cId="3606164524" sldId="342"/>
            <ac:spMk id="7" creationId="{D767F695-64B6-02F0-11F6-620333F7C469}"/>
          </ac:spMkLst>
        </pc:spChg>
      </pc:sldChg>
      <pc:sldChg chg="modSp modNotes">
        <pc:chgData name="Tommaso Caiazzi" userId="S::tcaiazzi@os.uniroma3.it::4467b6bb-f22e-43e1-9cfc-2b9dfdaab12b" providerId="AD" clId="Web-{E94C57AE-28C1-8BFC-6D2A-2578D9E82853}" dt="2022-10-25T13:08:35.983" v="170"/>
        <pc:sldMkLst>
          <pc:docMk/>
          <pc:sldMk cId="3943723454" sldId="343"/>
        </pc:sldMkLst>
        <pc:spChg chg="mod">
          <ac:chgData name="Tommaso Caiazzi" userId="S::tcaiazzi@os.uniroma3.it::4467b6bb-f22e-43e1-9cfc-2b9dfdaab12b" providerId="AD" clId="Web-{E94C57AE-28C1-8BFC-6D2A-2578D9E82853}" dt="2022-10-25T13:05:34.775" v="81" actId="20577"/>
          <ac:spMkLst>
            <pc:docMk/>
            <pc:sldMk cId="3943723454" sldId="343"/>
            <ac:spMk id="2" creationId="{372BA442-DA9E-1D47-8EBF-0C4F4244A795}"/>
          </ac:spMkLst>
        </pc:spChg>
      </pc:sldChg>
      <pc:sldChg chg="del">
        <pc:chgData name="Tommaso Caiazzi" userId="S::tcaiazzi@os.uniroma3.it::4467b6bb-f22e-43e1-9cfc-2b9dfdaab12b" providerId="AD" clId="Web-{E94C57AE-28C1-8BFC-6D2A-2578D9E82853}" dt="2022-10-25T13:11:12.612" v="171"/>
        <pc:sldMkLst>
          <pc:docMk/>
          <pc:sldMk cId="3682185992" sldId="353"/>
        </pc:sldMkLst>
      </pc:sldChg>
      <pc:sldChg chg="del">
        <pc:chgData name="Tommaso Caiazzi" userId="S::tcaiazzi@os.uniroma3.it::4467b6bb-f22e-43e1-9cfc-2b9dfdaab12b" providerId="AD" clId="Web-{E94C57AE-28C1-8BFC-6D2A-2578D9E82853}" dt="2022-10-25T13:11:16.940" v="172"/>
        <pc:sldMkLst>
          <pc:docMk/>
          <pc:sldMk cId="519431797" sldId="354"/>
        </pc:sldMkLst>
      </pc:sldChg>
      <pc:sldChg chg="modSp add ord">
        <pc:chgData name="Tommaso Caiazzi" userId="S::tcaiazzi@os.uniroma3.it::4467b6bb-f22e-43e1-9cfc-2b9dfdaab12b" providerId="AD" clId="Web-{E94C57AE-28C1-8BFC-6D2A-2578D9E82853}" dt="2022-10-25T13:07:49.982" v="99" actId="20577"/>
        <pc:sldMkLst>
          <pc:docMk/>
          <pc:sldMk cId="17938097" sldId="361"/>
        </pc:sldMkLst>
        <pc:spChg chg="mod">
          <ac:chgData name="Tommaso Caiazzi" userId="S::tcaiazzi@os.uniroma3.it::4467b6bb-f22e-43e1-9cfc-2b9dfdaab12b" providerId="AD" clId="Web-{E94C57AE-28C1-8BFC-6D2A-2578D9E82853}" dt="2022-10-25T13:07:49.982" v="99" actId="20577"/>
          <ac:spMkLst>
            <pc:docMk/>
            <pc:sldMk cId="17938097" sldId="361"/>
            <ac:spMk id="18" creationId="{73E83866-5C3A-AE9F-75FD-0D953E02156A}"/>
          </ac:spMkLst>
        </pc:spChg>
      </pc:sldChg>
      <pc:sldChg chg="add replId">
        <pc:chgData name="Tommaso Caiazzi" userId="S::tcaiazzi@os.uniroma3.it::4467b6bb-f22e-43e1-9cfc-2b9dfdaab12b" providerId="AD" clId="Web-{E94C57AE-28C1-8BFC-6D2A-2578D9E82853}" dt="2022-10-25T13:19:26.280" v="173"/>
        <pc:sldMkLst>
          <pc:docMk/>
          <pc:sldMk cId="3310157941" sldId="3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0E828-533E-488A-B96C-07EA60C84196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6F469-DCEC-42E7-9305-87EFEF6C6A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7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2986D-9433-4C85-B733-C5FDCC7191D9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257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487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496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093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4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87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latin typeface="Roboto Light"/>
              <a:ea typeface="Roboto Ligh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07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67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85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51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39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56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37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07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44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F469-DCEC-42E7-9305-87EFEF6C6A4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23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3428B5-5E8F-448B-AF54-7BC81E17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FDE26A-AE2F-4307-96C1-E33B1C909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6BF6E9-6474-4244-9539-067B625D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232C-1A0A-7D4E-91A9-7C28D78F6A5E}" type="datetime1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2E5224-8522-45B8-9799-F84C573E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1722A2-8DF7-4EA9-A524-94969ECE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27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3CD1-77A0-4967-8A5B-D883E5DE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B64AB7-AFE9-420C-8D3D-30F8F46F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92B317-7E6A-4654-AFA4-CD88BC12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546BA-8228-9F43-87AC-A73F253810C2}" type="datetime1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5022CB-2E26-45F7-BA4E-54A6962E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4FE9C-EFCE-4686-9ECD-C63009BE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23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A1FA7AE-625C-47AA-A5BF-5BEE6919C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83D4B9-738E-4FE1-AFB3-315BCF3C9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C954BD-0208-4283-ADC4-5263B153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3569-FE59-864F-B44E-062A1579F27C}" type="datetime1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68585-BEF5-4887-B47E-C1BE86FE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1FC1D-4A50-4328-BBBD-5304F0E5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819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AEECB6A0-6610-404E-8AE0-E0A60C03F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99" y="224443"/>
            <a:ext cx="9842902" cy="726695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5EE8958-6267-4153-A833-0FCB94B0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4"/>
            <a:ext cx="10515600" cy="4950137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EB167EC-2980-4E3B-84A5-A6FED559B3DA}"/>
              </a:ext>
            </a:extLst>
          </p:cNvPr>
          <p:cNvCxnSpPr>
            <a:cxnSpLocks/>
          </p:cNvCxnSpPr>
          <p:nvPr userDrawn="1"/>
        </p:nvCxnSpPr>
        <p:spPr>
          <a:xfrm>
            <a:off x="0" y="1172091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D14946E-544B-4A3C-9DB7-EC326B6CB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723311-DBCD-A69D-C5CE-FD48EE476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63451"/>
          <a:stretch/>
        </p:blipFill>
        <p:spPr>
          <a:xfrm>
            <a:off x="10977366" y="100665"/>
            <a:ext cx="1099187" cy="100108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B04D32-8504-88AA-C2E8-E21AB9C209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7" y="224443"/>
            <a:ext cx="722753" cy="7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E3D4-DEC7-41AE-ABCF-566089B5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E69C69-0862-410E-B889-B145CF615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D7AFE2-8098-4E0B-A0A2-35AB9688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9097E-1C31-7947-B6D3-CABF6E80CF91}" type="datetime1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9CCADC-650A-436C-AE05-2251CBC5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6984B5-A09E-4590-83B7-0CA01D6E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37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B6A71-38B3-4357-AE9C-1B9409D2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3527B-2D2C-412E-AC1C-5E100137D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B177310-40D8-47D5-B49D-9357857FA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82C070-BE87-48DB-88F1-4E99A9D9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99D-B913-2643-9460-BEB870B660C7}" type="datetime1">
              <a:rPr lang="it-IT" smtClean="0"/>
              <a:t>26/10/2022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775C74-5D3E-4C47-9651-5D630F51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66C1E7-7CA2-48FA-88CD-5D3C0B8F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85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4F4F65-5EE7-45BB-AF6B-6E0B124F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7BD194-97BB-441B-B531-C2A946006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7326B4-6DF4-4F97-8D84-C558B87E6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4E62A94-50E7-43E6-9DAB-C37D47FE8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E7DE7D-B2B5-4B2E-AB36-D0428A7B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FAB7CB-F773-49AD-AA69-759FD4AD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DFE6-63AC-3D4D-84EF-2EA20FA7162F}" type="datetime1">
              <a:rPr lang="it-IT" smtClean="0"/>
              <a:t>26/10/2022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545EBB-2591-49DF-9B51-54ECAB9E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6FFA18E-34A6-4FE0-95C1-A94CB0B5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38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CF567-07C2-4D19-951F-791443DA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51614E-A4DA-481E-97B6-F139DB6F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AB21-7916-A349-A416-613C6AEF4FEC}" type="datetime1">
              <a:rPr lang="it-IT" smtClean="0"/>
              <a:t>26/10/2022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2DE39F-168D-4D10-AD90-7B58824E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6B18D6-25F5-4149-B5CF-4A3F9EE4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92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8114CED-5B0E-4D53-BA89-7C2ABC14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CC60-8763-9C41-A389-6F9DF344B90B}" type="datetime1">
              <a:rPr lang="it-IT" smtClean="0"/>
              <a:t>26/10/2022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A19154-9A8F-487D-A5B2-7E77273C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C23ECC-F1D1-4525-891F-0EEE6E93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36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CCB1F-E419-4B13-8635-C3B2089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7A8698-86A3-4E3D-8C65-D35682ED6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07880E-9E2D-44A1-8650-599CE0242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6AFC01-D59C-4FF4-9651-93977FFE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FC0-10BF-FA4F-9BA9-6992E165D7FA}" type="datetime1">
              <a:rPr lang="it-IT" smtClean="0"/>
              <a:t>26/10/2022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D0A975-E17B-4262-900C-2DCA9F02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92C3463-98B0-4748-9096-A64F35AA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04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45992-8A8B-4AEA-A8B6-BD74E7B2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7884EF1-1EBF-4224-8F22-0845A1F64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6E434C-4100-41FC-ABB6-B7E264A0C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380381-3AE7-4E3F-8DE3-9F7904CD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BC3C-11D4-DF44-978B-77B32610FA6E}" type="datetime1">
              <a:rPr lang="it-IT" smtClean="0"/>
              <a:t>26/10/2022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18447A-0B69-4E84-8F73-F564E55C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1E070D-D1F2-4FA9-8494-772A4784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52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AFEFA8-0DD2-43E8-9375-AB1FF5A2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6F6919-CDA9-41FE-8731-11D18FB5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C11269-8B6E-48DC-88C1-DAF797DA2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41FB6-520B-F14E-A48B-58DA9A1A5759}" type="datetime1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2EEDD-ACEE-4BC7-96F1-F7A0C76BB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FE7AAB-CFDC-4B92-BB04-0DEB4965C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A4375-E801-4E66-914E-095C96E65A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92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no.scazzariello@uniroma3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image" Target="../media/image12.sv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net.ing.uniroma3.it/assets/publications/Caiazzi-Scazzariello-Sibyl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3.png"/><Relationship Id="rId3" Type="http://schemas.openxmlformats.org/officeDocument/2006/relationships/hyperlink" Target="mailto:tommaso.caiazzi@uniroma3.it" TargetMode="External"/><Relationship Id="rId7" Type="http://schemas.openxmlformats.org/officeDocument/2006/relationships/hyperlink" Target="mailto:lorenzo.ariemma@uniroma3.it" TargetMode="External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hyperlink" Target="https://linkedin.com/company/kathara" TargetMode="External"/><Relationship Id="rId5" Type="http://schemas.openxmlformats.org/officeDocument/2006/relationships/hyperlink" Target="mailto:mariano.scazzariello@uniroma3.it" TargetMode="External"/><Relationship Id="rId15" Type="http://schemas.openxmlformats.org/officeDocument/2006/relationships/hyperlink" Target="mailto:contact@kathara.org" TargetMode="External"/><Relationship Id="rId10" Type="http://schemas.openxmlformats.org/officeDocument/2006/relationships/hyperlink" Target="https://github.com/KatharaFramework/Kathara" TargetMode="External"/><Relationship Id="rId4" Type="http://schemas.openxmlformats.org/officeDocument/2006/relationships/image" Target="../media/image29.jpeg"/><Relationship Id="rId9" Type="http://schemas.openxmlformats.org/officeDocument/2006/relationships/image" Target="../media/image4.png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har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araFramework/Kathar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ypi.org/project/kathara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KatharaFramework/Kathara/wiki/Installation-Guides" TargetMode="External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3211B-B331-4144-86D1-C52E81442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040"/>
            <a:ext cx="9144000" cy="2243920"/>
          </a:xfrm>
        </p:spPr>
        <p:txBody>
          <a:bodyPr>
            <a:noAutofit/>
          </a:bodyPr>
          <a:lstStyle/>
          <a:p>
            <a:r>
              <a:rPr lang="en-US" sz="5400" err="1">
                <a:solidFill>
                  <a:srgbClr val="C00000"/>
                </a:solidFill>
                <a:latin typeface="Roboto"/>
                <a:ea typeface="Roboto"/>
              </a:rPr>
              <a:t>Kathar</a:t>
            </a:r>
            <a:r>
              <a:rPr lang="it-IT" sz="5400" err="1">
                <a:solidFill>
                  <a:srgbClr val="C00000"/>
                </a:solidFill>
                <a:latin typeface="Roboto"/>
                <a:ea typeface="Roboto"/>
                <a:cs typeface="Calibri Light"/>
              </a:rPr>
              <a:t>á</a:t>
            </a:r>
            <a:br>
              <a:rPr lang="en-US" sz="5400">
                <a:solidFill>
                  <a:srgbClr val="C00000"/>
                </a:solidFill>
                <a:latin typeface="Roboto"/>
                <a:ea typeface="Roboto"/>
                <a:cs typeface="Calibri Light"/>
              </a:rPr>
            </a:br>
            <a:r>
              <a:rPr lang="en-US" sz="5400">
                <a:solidFill>
                  <a:srgbClr val="C00000"/>
                </a:solidFill>
                <a:latin typeface="Roboto"/>
                <a:ea typeface="Roboto"/>
              </a:rPr>
              <a:t>A Lightweight and Scalable Network Emulation System</a:t>
            </a:r>
            <a:endParaRPr lang="en-US" sz="5400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82E937C3-F4A9-42A2-8808-2AF282B1C5F8}"/>
              </a:ext>
            </a:extLst>
          </p:cNvPr>
          <p:cNvSpPr txBox="1">
            <a:spLocks/>
          </p:cNvSpPr>
          <p:nvPr/>
        </p:nvSpPr>
        <p:spPr>
          <a:xfrm>
            <a:off x="3048000" y="5068845"/>
            <a:ext cx="6096000" cy="1183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Roboto Light"/>
                <a:ea typeface="Roboto Light"/>
              </a:rPr>
              <a:t>Mariano Scazzariello</a:t>
            </a:r>
          </a:p>
          <a:p>
            <a:r>
              <a:rPr lang="it-IT" sz="1800">
                <a:latin typeface="Roboto Light"/>
                <a:ea typeface="Roboto Light"/>
                <a:hlinkClick r:id="rId3"/>
              </a:rPr>
              <a:t>mariano.scazzariello@uniroma3.it</a:t>
            </a:r>
            <a:endParaRPr lang="it-IT" sz="1800">
              <a:latin typeface="Roboto Light"/>
              <a:ea typeface="Roboto Light"/>
            </a:endParaRPr>
          </a:p>
          <a:p>
            <a:endParaRPr lang="it-IT" sz="1600">
              <a:latin typeface="Roboto Light"/>
              <a:ea typeface="Roboto Light"/>
              <a:cs typeface="Calibri"/>
            </a:endParaRPr>
          </a:p>
        </p:txBody>
      </p:sp>
      <p:pic>
        <p:nvPicPr>
          <p:cNvPr id="9" name="Immagine 4" descr="Logo&#10;&#10;Description automatically generated">
            <a:extLst>
              <a:ext uri="{FF2B5EF4-FFF2-40B4-BE49-F238E27FC236}">
                <a16:creationId xmlns:a16="http://schemas.microsoft.com/office/drawing/2014/main" id="{4E0D4C16-4305-40DF-D4CF-12540E07B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17080" r="5645" b="13747"/>
          <a:stretch/>
        </p:blipFill>
        <p:spPr>
          <a:xfrm>
            <a:off x="7562067" y="582326"/>
            <a:ext cx="4100661" cy="987026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F831CC-9B8C-CD0A-6A26-F1E4BE97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6A488A-EB1E-BCAA-C3BA-072B8061C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t="9172" r="7729" b="8477"/>
          <a:stretch/>
        </p:blipFill>
        <p:spPr>
          <a:xfrm>
            <a:off x="529272" y="693533"/>
            <a:ext cx="2518728" cy="7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What-If Scenarios for Security Assessment</a:t>
            </a:r>
            <a:endParaRPr lang="en-GB" b="0" spc="-1" dirty="0">
              <a:latin typeface="Roboto"/>
              <a:ea typeface="Roboto"/>
              <a:cs typeface="Roboto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FDAB2C-0BB2-718D-61F2-A7769A5F5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10</a:t>
            </a:fld>
            <a:endParaRPr lang="it-IT"/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73E83866-5C3A-AE9F-75FD-0D953E02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4"/>
            <a:ext cx="10515600" cy="47935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Possibility to test what-if scenarios for security assessment</a:t>
            </a:r>
          </a:p>
          <a:p>
            <a:pPr marL="0" indent="0">
              <a:buNone/>
            </a:pPr>
            <a:endParaRPr lang="en-US" dirty="0">
              <a:cs typeface="Roboto Light"/>
            </a:endParaRPr>
          </a:p>
          <a:p>
            <a:pPr marL="0" indent="0">
              <a:buNone/>
            </a:pPr>
            <a:r>
              <a:rPr lang="en-US" dirty="0">
                <a:cs typeface="Roboto Light"/>
              </a:rPr>
              <a:t>Analyze how configuration changes are reflected inside and outside your network</a:t>
            </a:r>
          </a:p>
          <a:p>
            <a:pPr marL="0" indent="0">
              <a:buNone/>
            </a:pPr>
            <a:endParaRPr lang="en-US" dirty="0">
              <a:cs typeface="Roboto Light"/>
            </a:endParaRPr>
          </a:p>
          <a:p>
            <a:pPr marL="0" indent="0">
              <a:buNone/>
            </a:pPr>
            <a:r>
              <a:rPr lang="en-US" dirty="0">
                <a:cs typeface="Roboto Light"/>
              </a:rPr>
              <a:t>Analyze possible attacks and test the efficiency of the implemented 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250068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uvola 97">
            <a:extLst>
              <a:ext uri="{FF2B5EF4-FFF2-40B4-BE49-F238E27FC236}">
                <a16:creationId xmlns:a16="http://schemas.microsoft.com/office/drawing/2014/main" id="{6C6FC014-78AE-1273-731E-E9C27E8CEBE4}"/>
              </a:ext>
            </a:extLst>
          </p:cNvPr>
          <p:cNvSpPr/>
          <p:nvPr/>
        </p:nvSpPr>
        <p:spPr>
          <a:xfrm>
            <a:off x="6332552" y="3047447"/>
            <a:ext cx="2675686" cy="1828317"/>
          </a:xfrm>
          <a:prstGeom prst="cloud">
            <a:avLst/>
          </a:prstGeom>
          <a:solidFill>
            <a:srgbClr val="FFE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836B3752-38F6-DE58-59DB-2D939D8F0DEE}"/>
              </a:ext>
            </a:extLst>
          </p:cNvPr>
          <p:cNvGrpSpPr/>
          <p:nvPr/>
        </p:nvGrpSpPr>
        <p:grpSpPr>
          <a:xfrm>
            <a:off x="118986" y="1494312"/>
            <a:ext cx="2453333" cy="2484709"/>
            <a:chOff x="9519476" y="2491006"/>
            <a:chExt cx="2672524" cy="2890778"/>
          </a:xfrm>
        </p:grpSpPr>
        <p:sp>
          <p:nvSpPr>
            <p:cNvPr id="133" name="Nuvola 132">
              <a:extLst>
                <a:ext uri="{FF2B5EF4-FFF2-40B4-BE49-F238E27FC236}">
                  <a16:creationId xmlns:a16="http://schemas.microsoft.com/office/drawing/2014/main" id="{E1A09688-412A-173A-DF4C-8527697B531F}"/>
                </a:ext>
              </a:extLst>
            </p:cNvPr>
            <p:cNvSpPr/>
            <p:nvPr/>
          </p:nvSpPr>
          <p:spPr>
            <a:xfrm>
              <a:off x="9519476" y="2491006"/>
              <a:ext cx="2672524" cy="1983526"/>
            </a:xfrm>
            <a:prstGeom prst="cloud">
              <a:avLst/>
            </a:prstGeom>
            <a:solidFill>
              <a:srgbClr val="FFE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4" name="Nuvola 133">
              <a:extLst>
                <a:ext uri="{FF2B5EF4-FFF2-40B4-BE49-F238E27FC236}">
                  <a16:creationId xmlns:a16="http://schemas.microsoft.com/office/drawing/2014/main" id="{4EB99709-B7CE-4FD5-43E5-A8739D80B88D}"/>
                </a:ext>
              </a:extLst>
            </p:cNvPr>
            <p:cNvSpPr/>
            <p:nvPr/>
          </p:nvSpPr>
          <p:spPr>
            <a:xfrm>
              <a:off x="9519476" y="3398258"/>
              <a:ext cx="2672524" cy="1983526"/>
            </a:xfrm>
            <a:prstGeom prst="cloud">
              <a:avLst/>
            </a:prstGeom>
            <a:solidFill>
              <a:srgbClr val="FFE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11E38FB4-1F9A-6CB8-A48E-8323E86A7F6A}"/>
              </a:ext>
            </a:extLst>
          </p:cNvPr>
          <p:cNvGrpSpPr/>
          <p:nvPr/>
        </p:nvGrpSpPr>
        <p:grpSpPr>
          <a:xfrm>
            <a:off x="9296828" y="2710665"/>
            <a:ext cx="2848732" cy="2966650"/>
            <a:chOff x="9519476" y="2491006"/>
            <a:chExt cx="2672524" cy="2890778"/>
          </a:xfrm>
        </p:grpSpPr>
        <p:sp>
          <p:nvSpPr>
            <p:cNvPr id="130" name="Nuvola 129">
              <a:extLst>
                <a:ext uri="{FF2B5EF4-FFF2-40B4-BE49-F238E27FC236}">
                  <a16:creationId xmlns:a16="http://schemas.microsoft.com/office/drawing/2014/main" id="{F070F8C5-729C-B723-9787-DA5D2DFF23B0}"/>
                </a:ext>
              </a:extLst>
            </p:cNvPr>
            <p:cNvSpPr/>
            <p:nvPr/>
          </p:nvSpPr>
          <p:spPr>
            <a:xfrm>
              <a:off x="9519476" y="2491006"/>
              <a:ext cx="2672524" cy="1983526"/>
            </a:xfrm>
            <a:prstGeom prst="cloud">
              <a:avLst/>
            </a:prstGeom>
            <a:solidFill>
              <a:srgbClr val="FFE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Nuvola 19">
              <a:extLst>
                <a:ext uri="{FF2B5EF4-FFF2-40B4-BE49-F238E27FC236}">
                  <a16:creationId xmlns:a16="http://schemas.microsoft.com/office/drawing/2014/main" id="{C864FD05-E836-0310-CC82-796F99AFA3ED}"/>
                </a:ext>
              </a:extLst>
            </p:cNvPr>
            <p:cNvSpPr/>
            <p:nvPr/>
          </p:nvSpPr>
          <p:spPr>
            <a:xfrm>
              <a:off x="9519476" y="3398258"/>
              <a:ext cx="2672524" cy="1983526"/>
            </a:xfrm>
            <a:prstGeom prst="cloud">
              <a:avLst/>
            </a:prstGeom>
            <a:solidFill>
              <a:srgbClr val="FFE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Nuvola 18">
            <a:extLst>
              <a:ext uri="{FF2B5EF4-FFF2-40B4-BE49-F238E27FC236}">
                <a16:creationId xmlns:a16="http://schemas.microsoft.com/office/drawing/2014/main" id="{121D5292-F494-C2D2-08C3-0F15D1F6A14A}"/>
              </a:ext>
            </a:extLst>
          </p:cNvPr>
          <p:cNvSpPr/>
          <p:nvPr/>
        </p:nvSpPr>
        <p:spPr>
          <a:xfrm>
            <a:off x="7048274" y="4968267"/>
            <a:ext cx="2370858" cy="1620026"/>
          </a:xfrm>
          <a:prstGeom prst="cloud">
            <a:avLst/>
          </a:prstGeom>
          <a:solidFill>
            <a:srgbClr val="FFE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Nuvola 17">
            <a:extLst>
              <a:ext uri="{FF2B5EF4-FFF2-40B4-BE49-F238E27FC236}">
                <a16:creationId xmlns:a16="http://schemas.microsoft.com/office/drawing/2014/main" id="{AFA3546E-B8A2-C05B-0675-95259204763A}"/>
              </a:ext>
            </a:extLst>
          </p:cNvPr>
          <p:cNvSpPr/>
          <p:nvPr/>
        </p:nvSpPr>
        <p:spPr>
          <a:xfrm>
            <a:off x="4007380" y="4897120"/>
            <a:ext cx="2824004" cy="1929664"/>
          </a:xfrm>
          <a:prstGeom prst="cloud">
            <a:avLst/>
          </a:prstGeom>
          <a:solidFill>
            <a:srgbClr val="FFE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Nuvola 14">
            <a:extLst>
              <a:ext uri="{FF2B5EF4-FFF2-40B4-BE49-F238E27FC236}">
                <a16:creationId xmlns:a16="http://schemas.microsoft.com/office/drawing/2014/main" id="{72D6BCEE-1533-8D3B-D155-61CF2F0A9E6B}"/>
              </a:ext>
            </a:extLst>
          </p:cNvPr>
          <p:cNvSpPr/>
          <p:nvPr/>
        </p:nvSpPr>
        <p:spPr>
          <a:xfrm>
            <a:off x="1019990" y="4896556"/>
            <a:ext cx="2746810" cy="1876917"/>
          </a:xfrm>
          <a:prstGeom prst="cloud">
            <a:avLst/>
          </a:prstGeom>
          <a:solidFill>
            <a:srgbClr val="FFE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Nuvola 5">
            <a:extLst>
              <a:ext uri="{FF2B5EF4-FFF2-40B4-BE49-F238E27FC236}">
                <a16:creationId xmlns:a16="http://schemas.microsoft.com/office/drawing/2014/main" id="{EEBC937A-F0EA-FF7F-83F6-BADE29CCE45B}"/>
              </a:ext>
            </a:extLst>
          </p:cNvPr>
          <p:cNvSpPr/>
          <p:nvPr/>
        </p:nvSpPr>
        <p:spPr>
          <a:xfrm>
            <a:off x="2670400" y="3028418"/>
            <a:ext cx="2675686" cy="1828317"/>
          </a:xfrm>
          <a:prstGeom prst="cloud">
            <a:avLst/>
          </a:prstGeom>
          <a:solidFill>
            <a:srgbClr val="FFE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Nuvola 2">
            <a:extLst>
              <a:ext uri="{FF2B5EF4-FFF2-40B4-BE49-F238E27FC236}">
                <a16:creationId xmlns:a16="http://schemas.microsoft.com/office/drawing/2014/main" id="{D29FDD29-CE32-8AC7-5D1F-F3D1F7E96E50}"/>
              </a:ext>
            </a:extLst>
          </p:cNvPr>
          <p:cNvSpPr/>
          <p:nvPr/>
        </p:nvSpPr>
        <p:spPr>
          <a:xfrm>
            <a:off x="4678200" y="1272520"/>
            <a:ext cx="2601148" cy="1777385"/>
          </a:xfrm>
          <a:prstGeom prst="cloud">
            <a:avLst/>
          </a:prstGeom>
          <a:solidFill>
            <a:srgbClr val="FFE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BA442-DA9E-1D47-8EBF-0C4F4244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What-If Scenarios for Security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BDEC2-C7BF-5EBD-E86A-5C79AF150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11</a:t>
            </a:fld>
            <a:endParaRPr lang="it-IT"/>
          </a:p>
        </p:txBody>
      </p:sp>
      <p:cxnSp>
        <p:nvCxnSpPr>
          <p:cNvPr id="12" name="Connettore diritto 76">
            <a:extLst>
              <a:ext uri="{FF2B5EF4-FFF2-40B4-BE49-F238E27FC236}">
                <a16:creationId xmlns:a16="http://schemas.microsoft.com/office/drawing/2014/main" id="{A74AF6F5-9FA2-C850-D350-5DC68C450DD8}"/>
              </a:ext>
            </a:extLst>
          </p:cNvPr>
          <p:cNvCxnSpPr>
            <a:cxnSpLocks/>
          </p:cNvCxnSpPr>
          <p:nvPr/>
        </p:nvCxnSpPr>
        <p:spPr>
          <a:xfrm>
            <a:off x="1402928" y="3301992"/>
            <a:ext cx="968008" cy="193720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diritto 77">
            <a:extLst>
              <a:ext uri="{FF2B5EF4-FFF2-40B4-BE49-F238E27FC236}">
                <a16:creationId xmlns:a16="http://schemas.microsoft.com/office/drawing/2014/main" id="{2B510095-4273-C7EA-EC4F-2368C424BD3B}"/>
              </a:ext>
            </a:extLst>
          </p:cNvPr>
          <p:cNvCxnSpPr>
            <a:cxnSpLocks/>
          </p:cNvCxnSpPr>
          <p:nvPr/>
        </p:nvCxnSpPr>
        <p:spPr>
          <a:xfrm>
            <a:off x="4309664" y="3615448"/>
            <a:ext cx="2958254" cy="251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diritto 80">
            <a:extLst>
              <a:ext uri="{FF2B5EF4-FFF2-40B4-BE49-F238E27FC236}">
                <a16:creationId xmlns:a16="http://schemas.microsoft.com/office/drawing/2014/main" id="{E833630E-AEBA-DE87-7916-336BE6E432D2}"/>
              </a:ext>
            </a:extLst>
          </p:cNvPr>
          <p:cNvCxnSpPr>
            <a:cxnSpLocks/>
          </p:cNvCxnSpPr>
          <p:nvPr/>
        </p:nvCxnSpPr>
        <p:spPr>
          <a:xfrm>
            <a:off x="1402928" y="3301992"/>
            <a:ext cx="2140860" cy="31345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90">
            <a:extLst>
              <a:ext uri="{FF2B5EF4-FFF2-40B4-BE49-F238E27FC236}">
                <a16:creationId xmlns:a16="http://schemas.microsoft.com/office/drawing/2014/main" id="{910BFC42-D7AE-3448-5095-56743FE88F96}"/>
              </a:ext>
            </a:extLst>
          </p:cNvPr>
          <p:cNvCxnSpPr>
            <a:cxnSpLocks/>
          </p:cNvCxnSpPr>
          <p:nvPr/>
        </p:nvCxnSpPr>
        <p:spPr>
          <a:xfrm>
            <a:off x="2753874" y="5498611"/>
            <a:ext cx="2173141" cy="588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90">
            <a:extLst>
              <a:ext uri="{FF2B5EF4-FFF2-40B4-BE49-F238E27FC236}">
                <a16:creationId xmlns:a16="http://schemas.microsoft.com/office/drawing/2014/main" id="{BBB6CC64-ED5C-458A-7891-248B7968A7DA}"/>
              </a:ext>
            </a:extLst>
          </p:cNvPr>
          <p:cNvCxnSpPr>
            <a:cxnSpLocks/>
          </p:cNvCxnSpPr>
          <p:nvPr/>
        </p:nvCxnSpPr>
        <p:spPr>
          <a:xfrm flipV="1">
            <a:off x="5692891" y="5502509"/>
            <a:ext cx="2218562" cy="198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77">
            <a:extLst>
              <a:ext uri="{FF2B5EF4-FFF2-40B4-BE49-F238E27FC236}">
                <a16:creationId xmlns:a16="http://schemas.microsoft.com/office/drawing/2014/main" id="{CD987193-E361-F5EF-92B5-05B309C7A337}"/>
              </a:ext>
            </a:extLst>
          </p:cNvPr>
          <p:cNvCxnSpPr>
            <a:cxnSpLocks/>
          </p:cNvCxnSpPr>
          <p:nvPr/>
        </p:nvCxnSpPr>
        <p:spPr>
          <a:xfrm>
            <a:off x="8033794" y="3617959"/>
            <a:ext cx="2327061" cy="699994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nettore diritto 90">
            <a:extLst>
              <a:ext uri="{FF2B5EF4-FFF2-40B4-BE49-F238E27FC236}">
                <a16:creationId xmlns:a16="http://schemas.microsoft.com/office/drawing/2014/main" id="{867B2762-B2FB-360F-F7D2-967D7F4CFBB7}"/>
              </a:ext>
            </a:extLst>
          </p:cNvPr>
          <p:cNvCxnSpPr>
            <a:cxnSpLocks/>
          </p:cNvCxnSpPr>
          <p:nvPr/>
        </p:nvCxnSpPr>
        <p:spPr>
          <a:xfrm flipV="1">
            <a:off x="8460235" y="4317953"/>
            <a:ext cx="1900620" cy="110617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ttore diritto 77">
            <a:extLst>
              <a:ext uri="{FF2B5EF4-FFF2-40B4-BE49-F238E27FC236}">
                <a16:creationId xmlns:a16="http://schemas.microsoft.com/office/drawing/2014/main" id="{FAF4EA30-6A3F-4BA6-EA8A-B8C688289BA7}"/>
              </a:ext>
            </a:extLst>
          </p:cNvPr>
          <p:cNvCxnSpPr>
            <a:cxnSpLocks/>
          </p:cNvCxnSpPr>
          <p:nvPr/>
        </p:nvCxnSpPr>
        <p:spPr>
          <a:xfrm flipV="1">
            <a:off x="3926726" y="2468397"/>
            <a:ext cx="1535642" cy="88764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77">
            <a:extLst>
              <a:ext uri="{FF2B5EF4-FFF2-40B4-BE49-F238E27FC236}">
                <a16:creationId xmlns:a16="http://schemas.microsoft.com/office/drawing/2014/main" id="{14D34237-5759-C2C6-5000-C2369D8CFB81}"/>
              </a:ext>
            </a:extLst>
          </p:cNvPr>
          <p:cNvCxnSpPr>
            <a:cxnSpLocks/>
          </p:cNvCxnSpPr>
          <p:nvPr/>
        </p:nvCxnSpPr>
        <p:spPr>
          <a:xfrm>
            <a:off x="6228244" y="2468397"/>
            <a:ext cx="1422612" cy="89015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65FD640-A45C-5B0D-2E5B-77F7C01BA338}"/>
              </a:ext>
            </a:extLst>
          </p:cNvPr>
          <p:cNvSpPr txBox="1"/>
          <p:nvPr/>
        </p:nvSpPr>
        <p:spPr>
          <a:xfrm>
            <a:off x="1622942" y="1784149"/>
            <a:ext cx="6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FC2E5A-C414-D180-CF0A-92DEFA6C7728}"/>
              </a:ext>
            </a:extLst>
          </p:cNvPr>
          <p:cNvSpPr txBox="1"/>
          <p:nvPr/>
        </p:nvSpPr>
        <p:spPr>
          <a:xfrm>
            <a:off x="2828960" y="5871690"/>
            <a:ext cx="66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BB2737-C043-BE01-DE81-CC3E6D71E84B}"/>
              </a:ext>
            </a:extLst>
          </p:cNvPr>
          <p:cNvSpPr txBox="1"/>
          <p:nvPr/>
        </p:nvSpPr>
        <p:spPr>
          <a:xfrm>
            <a:off x="5832325" y="5970259"/>
            <a:ext cx="71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DFE6F2-7C9A-E5B5-460E-656E258E26AA}"/>
              </a:ext>
            </a:extLst>
          </p:cNvPr>
          <p:cNvSpPr txBox="1"/>
          <p:nvPr/>
        </p:nvSpPr>
        <p:spPr>
          <a:xfrm>
            <a:off x="2944426" y="4181295"/>
            <a:ext cx="62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BAB5A3-229B-870A-07FA-64713D85B240}"/>
              </a:ext>
            </a:extLst>
          </p:cNvPr>
          <p:cNvSpPr txBox="1"/>
          <p:nvPr/>
        </p:nvSpPr>
        <p:spPr>
          <a:xfrm>
            <a:off x="6189306" y="1608530"/>
            <a:ext cx="102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AS3333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9230F2-C2AA-BAA8-E641-987DFFA944A9}"/>
              </a:ext>
            </a:extLst>
          </p:cNvPr>
          <p:cNvSpPr txBox="1"/>
          <p:nvPr/>
        </p:nvSpPr>
        <p:spPr>
          <a:xfrm>
            <a:off x="6559961" y="4077904"/>
            <a:ext cx="67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BB1D9F-FEE0-5774-B41F-72910D0B983F}"/>
              </a:ext>
            </a:extLst>
          </p:cNvPr>
          <p:cNvSpPr txBox="1"/>
          <p:nvPr/>
        </p:nvSpPr>
        <p:spPr>
          <a:xfrm>
            <a:off x="7938866" y="6034384"/>
            <a:ext cx="65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429F3-6872-8D38-AC1D-D2B0AE447805}"/>
              </a:ext>
            </a:extLst>
          </p:cNvPr>
          <p:cNvSpPr txBox="1"/>
          <p:nvPr/>
        </p:nvSpPr>
        <p:spPr>
          <a:xfrm>
            <a:off x="11116961" y="2883015"/>
            <a:ext cx="72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AS4</a:t>
            </a:r>
          </a:p>
        </p:txBody>
      </p:sp>
      <p:cxnSp>
        <p:nvCxnSpPr>
          <p:cNvPr id="88" name="Connettore diritto 77">
            <a:extLst>
              <a:ext uri="{FF2B5EF4-FFF2-40B4-BE49-F238E27FC236}">
                <a16:creationId xmlns:a16="http://schemas.microsoft.com/office/drawing/2014/main" id="{6EDF4C02-E9B2-EC7D-1E7F-02AE2E3B80E2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10743793" y="3704649"/>
            <a:ext cx="0" cy="353894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Connettore diritto 80">
            <a:extLst>
              <a:ext uri="{FF2B5EF4-FFF2-40B4-BE49-F238E27FC236}">
                <a16:creationId xmlns:a16="http://schemas.microsoft.com/office/drawing/2014/main" id="{5F23E2C5-E2A5-07A6-9692-1FB0D3392F7A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1019990" y="2699823"/>
            <a:ext cx="0" cy="34275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76B41E3-2BB4-C2F6-8580-870A9BE58FC7}"/>
              </a:ext>
            </a:extLst>
          </p:cNvPr>
          <p:cNvGrpSpPr/>
          <p:nvPr/>
        </p:nvGrpSpPr>
        <p:grpSpPr>
          <a:xfrm>
            <a:off x="5445655" y="2208987"/>
            <a:ext cx="905077" cy="518820"/>
            <a:chOff x="5184361" y="2041789"/>
            <a:chExt cx="905077" cy="518820"/>
          </a:xfrm>
        </p:grpSpPr>
        <p:pic>
          <p:nvPicPr>
            <p:cNvPr id="59" name="Elemento grafico 39">
              <a:extLst>
                <a:ext uri="{FF2B5EF4-FFF2-40B4-BE49-F238E27FC236}">
                  <a16:creationId xmlns:a16="http://schemas.microsoft.com/office/drawing/2014/main" id="{843E631A-5631-0426-AE8C-B12B37C2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0BAC7EE-D401-AEEE-763A-27F6C5124EAA}"/>
                </a:ext>
              </a:extLst>
            </p:cNvPr>
            <p:cNvSpPr txBox="1"/>
            <p:nvPr/>
          </p:nvSpPr>
          <p:spPr>
            <a:xfrm>
              <a:off x="5184361" y="2261101"/>
              <a:ext cx="905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as3333r1</a:t>
              </a: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786527B-1748-3F58-9143-1E9E1D28B16E}"/>
              </a:ext>
            </a:extLst>
          </p:cNvPr>
          <p:cNvGrpSpPr/>
          <p:nvPr/>
        </p:nvGrpSpPr>
        <p:grpSpPr>
          <a:xfrm>
            <a:off x="7267918" y="3358549"/>
            <a:ext cx="765876" cy="518820"/>
            <a:chOff x="5201074" y="2041789"/>
            <a:chExt cx="765876" cy="518820"/>
          </a:xfrm>
        </p:grpSpPr>
        <p:pic>
          <p:nvPicPr>
            <p:cNvPr id="39" name="Elemento grafico 39">
              <a:extLst>
                <a:ext uri="{FF2B5EF4-FFF2-40B4-BE49-F238E27FC236}">
                  <a16:creationId xmlns:a16="http://schemas.microsoft.com/office/drawing/2014/main" id="{CBDFEF08-F626-FC47-D9AB-D9C9546F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A669DD82-3AF1-5330-F069-68033B945E64}"/>
                </a:ext>
              </a:extLst>
            </p:cNvPr>
            <p:cNvSpPr txBox="1"/>
            <p:nvPr/>
          </p:nvSpPr>
          <p:spPr>
            <a:xfrm>
              <a:off x="5333224" y="2261101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as3r1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2C6ABCA0-7837-DDFD-1BFD-337FBEF22DB3}"/>
              </a:ext>
            </a:extLst>
          </p:cNvPr>
          <p:cNvGrpSpPr/>
          <p:nvPr/>
        </p:nvGrpSpPr>
        <p:grpSpPr>
          <a:xfrm>
            <a:off x="10360855" y="4058543"/>
            <a:ext cx="765876" cy="518820"/>
            <a:chOff x="5201074" y="2041789"/>
            <a:chExt cx="765876" cy="518820"/>
          </a:xfrm>
        </p:grpSpPr>
        <p:pic>
          <p:nvPicPr>
            <p:cNvPr id="42" name="Elemento grafico 39">
              <a:extLst>
                <a:ext uri="{FF2B5EF4-FFF2-40B4-BE49-F238E27FC236}">
                  <a16:creationId xmlns:a16="http://schemas.microsoft.com/office/drawing/2014/main" id="{FA765A33-9B33-2817-5DE8-439B7BBB1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43023DF2-6823-38D1-7034-D73004F18993}"/>
                </a:ext>
              </a:extLst>
            </p:cNvPr>
            <p:cNvSpPr txBox="1"/>
            <p:nvPr/>
          </p:nvSpPr>
          <p:spPr>
            <a:xfrm>
              <a:off x="5333224" y="2261101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as4r1</a:t>
              </a: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92426C4-AC40-5CF3-6B0D-9DFFBC3FDB69}"/>
              </a:ext>
            </a:extLst>
          </p:cNvPr>
          <p:cNvGrpSpPr/>
          <p:nvPr/>
        </p:nvGrpSpPr>
        <p:grpSpPr>
          <a:xfrm>
            <a:off x="3543788" y="3356038"/>
            <a:ext cx="765876" cy="518820"/>
            <a:chOff x="5201074" y="2041789"/>
            <a:chExt cx="765876" cy="518820"/>
          </a:xfrm>
        </p:grpSpPr>
        <p:pic>
          <p:nvPicPr>
            <p:cNvPr id="53" name="Elemento grafico 39">
              <a:extLst>
                <a:ext uri="{FF2B5EF4-FFF2-40B4-BE49-F238E27FC236}">
                  <a16:creationId xmlns:a16="http://schemas.microsoft.com/office/drawing/2014/main" id="{FDC96622-7493-9BD6-DA8A-E7A81ED85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AA9757C7-679F-0A52-B603-34C9BA36945D}"/>
                </a:ext>
              </a:extLst>
            </p:cNvPr>
            <p:cNvSpPr txBox="1"/>
            <p:nvPr/>
          </p:nvSpPr>
          <p:spPr>
            <a:xfrm>
              <a:off x="5333224" y="2261101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as2r1</a:t>
              </a: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BD0DF885-2BD2-5167-3997-79AAFA627EEF}"/>
              </a:ext>
            </a:extLst>
          </p:cNvPr>
          <p:cNvGrpSpPr/>
          <p:nvPr/>
        </p:nvGrpSpPr>
        <p:grpSpPr>
          <a:xfrm>
            <a:off x="637052" y="3042582"/>
            <a:ext cx="765876" cy="518820"/>
            <a:chOff x="5201074" y="2041789"/>
            <a:chExt cx="765876" cy="518820"/>
          </a:xfrm>
        </p:grpSpPr>
        <p:pic>
          <p:nvPicPr>
            <p:cNvPr id="57" name="Elemento grafico 39">
              <a:extLst>
                <a:ext uri="{FF2B5EF4-FFF2-40B4-BE49-F238E27FC236}">
                  <a16:creationId xmlns:a16="http://schemas.microsoft.com/office/drawing/2014/main" id="{7DB39ED7-7699-1632-1D09-F166038F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D357EDB3-A74C-CADA-9E01-2C62DE86EFB8}"/>
                </a:ext>
              </a:extLst>
            </p:cNvPr>
            <p:cNvSpPr txBox="1"/>
            <p:nvPr/>
          </p:nvSpPr>
          <p:spPr>
            <a:xfrm>
              <a:off x="5333224" y="2261101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as1r1</a:t>
              </a: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F64E71E-0DF8-962B-9AF9-70DB5EE2B052}"/>
              </a:ext>
            </a:extLst>
          </p:cNvPr>
          <p:cNvGrpSpPr/>
          <p:nvPr/>
        </p:nvGrpSpPr>
        <p:grpSpPr>
          <a:xfrm>
            <a:off x="1987998" y="5239201"/>
            <a:ext cx="765876" cy="518820"/>
            <a:chOff x="5201074" y="2041789"/>
            <a:chExt cx="765876" cy="518820"/>
          </a:xfrm>
        </p:grpSpPr>
        <p:pic>
          <p:nvPicPr>
            <p:cNvPr id="63" name="Elemento grafico 39">
              <a:extLst>
                <a:ext uri="{FF2B5EF4-FFF2-40B4-BE49-F238E27FC236}">
                  <a16:creationId xmlns:a16="http://schemas.microsoft.com/office/drawing/2014/main" id="{620DD345-4465-FCD2-C7C2-29917760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41FD3EDA-C647-3BE6-5986-50C3AAEA8A36}"/>
                </a:ext>
              </a:extLst>
            </p:cNvPr>
            <p:cNvSpPr txBox="1"/>
            <p:nvPr/>
          </p:nvSpPr>
          <p:spPr>
            <a:xfrm>
              <a:off x="5333224" y="2261101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as5r1</a:t>
              </a:r>
            </a:p>
          </p:txBody>
        </p: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C3DED447-974B-F8FF-4F60-24AE718A38DB}"/>
              </a:ext>
            </a:extLst>
          </p:cNvPr>
          <p:cNvGrpSpPr/>
          <p:nvPr/>
        </p:nvGrpSpPr>
        <p:grpSpPr>
          <a:xfrm>
            <a:off x="4927015" y="5245088"/>
            <a:ext cx="765876" cy="518820"/>
            <a:chOff x="5201074" y="2041789"/>
            <a:chExt cx="765876" cy="518820"/>
          </a:xfrm>
        </p:grpSpPr>
        <p:pic>
          <p:nvPicPr>
            <p:cNvPr id="67" name="Elemento grafico 39">
              <a:extLst>
                <a:ext uri="{FF2B5EF4-FFF2-40B4-BE49-F238E27FC236}">
                  <a16:creationId xmlns:a16="http://schemas.microsoft.com/office/drawing/2014/main" id="{75B0C742-88DC-87F2-5C65-9B8C54BDA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2041789"/>
              <a:ext cx="765876" cy="518820"/>
            </a:xfrm>
            <a:prstGeom prst="rect">
              <a:avLst/>
            </a:prstGeom>
          </p:spPr>
        </p:pic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FCA8A059-0103-F02A-A305-EF709218A6E3}"/>
                </a:ext>
              </a:extLst>
            </p:cNvPr>
            <p:cNvSpPr txBox="1"/>
            <p:nvPr/>
          </p:nvSpPr>
          <p:spPr>
            <a:xfrm>
              <a:off x="5333224" y="2261101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as6r1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FAF01ACA-0416-5860-9A73-466EF56453D6}"/>
              </a:ext>
            </a:extLst>
          </p:cNvPr>
          <p:cNvGrpSpPr/>
          <p:nvPr/>
        </p:nvGrpSpPr>
        <p:grpSpPr>
          <a:xfrm>
            <a:off x="7911453" y="5243099"/>
            <a:ext cx="765876" cy="519068"/>
            <a:chOff x="5201074" y="1982456"/>
            <a:chExt cx="765876" cy="519068"/>
          </a:xfrm>
        </p:grpSpPr>
        <p:pic>
          <p:nvPicPr>
            <p:cNvPr id="86" name="Elemento grafico 39">
              <a:extLst>
                <a:ext uri="{FF2B5EF4-FFF2-40B4-BE49-F238E27FC236}">
                  <a16:creationId xmlns:a16="http://schemas.microsoft.com/office/drawing/2014/main" id="{A70D00D6-6884-6D66-F8FD-CB60A6929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1074" y="1982456"/>
              <a:ext cx="765876" cy="518820"/>
            </a:xfrm>
            <a:prstGeom prst="rect">
              <a:avLst/>
            </a:prstGeom>
          </p:spPr>
        </p:pic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C4C743C4-29E6-434E-E849-6A197BA1AC65}"/>
                </a:ext>
              </a:extLst>
            </p:cNvPr>
            <p:cNvSpPr txBox="1"/>
            <p:nvPr/>
          </p:nvSpPr>
          <p:spPr>
            <a:xfrm>
              <a:off x="5314936" y="2224525"/>
              <a:ext cx="57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as7r1</a:t>
              </a:r>
            </a:p>
          </p:txBody>
        </p:sp>
      </p:grpSp>
      <p:grpSp>
        <p:nvGrpSpPr>
          <p:cNvPr id="112" name="Group 104">
            <a:extLst>
              <a:ext uri="{FF2B5EF4-FFF2-40B4-BE49-F238E27FC236}">
                <a16:creationId xmlns:a16="http://schemas.microsoft.com/office/drawing/2014/main" id="{29A14711-1B31-88B2-FA5F-9F76AE5FC86F}"/>
              </a:ext>
            </a:extLst>
          </p:cNvPr>
          <p:cNvGrpSpPr>
            <a:grpSpLocks/>
          </p:cNvGrpSpPr>
          <p:nvPr/>
        </p:nvGrpSpPr>
        <p:grpSpPr bwMode="auto">
          <a:xfrm>
            <a:off x="10455398" y="3060168"/>
            <a:ext cx="576790" cy="644481"/>
            <a:chOff x="1429" y="1064"/>
            <a:chExt cx="818" cy="914"/>
          </a:xfrm>
        </p:grpSpPr>
        <p:pic>
          <p:nvPicPr>
            <p:cNvPr id="113" name="Picture 105">
              <a:extLst>
                <a:ext uri="{FF2B5EF4-FFF2-40B4-BE49-F238E27FC236}">
                  <a16:creationId xmlns:a16="http://schemas.microsoft.com/office/drawing/2014/main" id="{D2AB7089-ACA1-8FA4-6440-6B434B8B580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" y="1064"/>
              <a:ext cx="573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Text Box 106">
              <a:extLst>
                <a:ext uri="{FF2B5EF4-FFF2-40B4-BE49-F238E27FC236}">
                  <a16:creationId xmlns:a16="http://schemas.microsoft.com/office/drawing/2014/main" id="{86F1201C-6C14-12C8-416C-4BFD28970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1582"/>
              <a:ext cx="818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>
                  <a:latin typeface="Roboto Light" panose="02000000000000000000" pitchFamily="2" charset="0"/>
                  <a:ea typeface="Roboto Light" panose="02000000000000000000" pitchFamily="2" charset="0"/>
                </a:rPr>
                <a:t>client</a:t>
              </a:r>
            </a:p>
          </p:txBody>
        </p:sp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69BB56CB-B70D-532A-E420-0BFBD4E04C98}"/>
              </a:ext>
            </a:extLst>
          </p:cNvPr>
          <p:cNvGrpSpPr/>
          <p:nvPr/>
        </p:nvGrpSpPr>
        <p:grpSpPr>
          <a:xfrm>
            <a:off x="566391" y="2074244"/>
            <a:ext cx="907197" cy="625579"/>
            <a:chOff x="10432210" y="4306849"/>
            <a:chExt cx="907197" cy="625579"/>
          </a:xfrm>
        </p:grpSpPr>
        <p:sp>
          <p:nvSpPr>
            <p:cNvPr id="123" name="Text Box 169">
              <a:extLst>
                <a:ext uri="{FF2B5EF4-FFF2-40B4-BE49-F238E27FC236}">
                  <a16:creationId xmlns:a16="http://schemas.microsoft.com/office/drawing/2014/main" id="{7E830586-A4AC-35A5-FB63-291BEBAD8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2210" y="4653248"/>
              <a:ext cx="907197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>
                  <a:latin typeface="Roboto Light" panose="02000000000000000000" pitchFamily="2" charset="0"/>
                  <a:ea typeface="Roboto Light" panose="02000000000000000000" pitchFamily="2" charset="0"/>
                </a:rPr>
                <a:t>webserver</a:t>
              </a:r>
            </a:p>
          </p:txBody>
        </p:sp>
        <p:sp>
          <p:nvSpPr>
            <p:cNvPr id="124" name="AutoShape 171">
              <a:extLst>
                <a:ext uri="{FF2B5EF4-FFF2-40B4-BE49-F238E27FC236}">
                  <a16:creationId xmlns:a16="http://schemas.microsoft.com/office/drawing/2014/main" id="{35A381BB-B5FA-2962-7FEB-893FB6A83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25" name="mainfrm">
              <a:extLst>
                <a:ext uri="{FF2B5EF4-FFF2-40B4-BE49-F238E27FC236}">
                  <a16:creationId xmlns:a16="http://schemas.microsoft.com/office/drawing/2014/main" id="{907E3ECB-A1A5-DBFB-9AB1-5D4A1D30082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WordArt 173">
              <a:extLst>
                <a:ext uri="{FF2B5EF4-FFF2-40B4-BE49-F238E27FC236}">
                  <a16:creationId xmlns:a16="http://schemas.microsoft.com/office/drawing/2014/main" id="{8CC315D8-DE17-413F-DAD9-AC3BA7FA3E5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714425" y="4391396"/>
              <a:ext cx="278148" cy="1078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>
                  <a:ln w="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Arial Black" panose="020B0A04020102020204" pitchFamily="34" charset="0"/>
                </a:rPr>
                <a:t>WEB</a:t>
              </a:r>
            </a:p>
          </p:txBody>
        </p:sp>
      </p:grpSp>
      <p:cxnSp>
        <p:nvCxnSpPr>
          <p:cNvPr id="14" name="Connettore diritto 80">
            <a:extLst>
              <a:ext uri="{FF2B5EF4-FFF2-40B4-BE49-F238E27FC236}">
                <a16:creationId xmlns:a16="http://schemas.microsoft.com/office/drawing/2014/main" id="{9E1FD246-97F6-5CCC-43D7-854CCBBC4836}"/>
              </a:ext>
            </a:extLst>
          </p:cNvPr>
          <p:cNvCxnSpPr>
            <a:cxnSpLocks/>
          </p:cNvCxnSpPr>
          <p:nvPr/>
        </p:nvCxnSpPr>
        <p:spPr>
          <a:xfrm flipV="1">
            <a:off x="1019990" y="2839180"/>
            <a:ext cx="935296" cy="20340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80">
            <a:extLst>
              <a:ext uri="{FF2B5EF4-FFF2-40B4-BE49-F238E27FC236}">
                <a16:creationId xmlns:a16="http://schemas.microsoft.com/office/drawing/2014/main" id="{3B0F7762-E48C-21E5-FE8B-C027AA917E29}"/>
              </a:ext>
            </a:extLst>
          </p:cNvPr>
          <p:cNvCxnSpPr>
            <a:cxnSpLocks/>
          </p:cNvCxnSpPr>
          <p:nvPr/>
        </p:nvCxnSpPr>
        <p:spPr>
          <a:xfrm>
            <a:off x="3963669" y="3852349"/>
            <a:ext cx="15119" cy="112726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ttore diritto 80">
            <a:extLst>
              <a:ext uri="{FF2B5EF4-FFF2-40B4-BE49-F238E27FC236}">
                <a16:creationId xmlns:a16="http://schemas.microsoft.com/office/drawing/2014/main" id="{5A1AC917-63C9-E481-BE9B-51AFCC8F6FA6}"/>
              </a:ext>
            </a:extLst>
          </p:cNvPr>
          <p:cNvCxnSpPr>
            <a:cxnSpLocks/>
          </p:cNvCxnSpPr>
          <p:nvPr/>
        </p:nvCxnSpPr>
        <p:spPr>
          <a:xfrm flipV="1">
            <a:off x="2368250" y="5758021"/>
            <a:ext cx="2686" cy="12281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ttore diritto 80">
            <a:extLst>
              <a:ext uri="{FF2B5EF4-FFF2-40B4-BE49-F238E27FC236}">
                <a16:creationId xmlns:a16="http://schemas.microsoft.com/office/drawing/2014/main" id="{3F35A1D7-E2A1-2F8B-1269-BB63CB40A021}"/>
              </a:ext>
            </a:extLst>
          </p:cNvPr>
          <p:cNvCxnSpPr>
            <a:cxnSpLocks/>
          </p:cNvCxnSpPr>
          <p:nvPr/>
        </p:nvCxnSpPr>
        <p:spPr>
          <a:xfrm flipV="1">
            <a:off x="5308110" y="5763908"/>
            <a:ext cx="1843" cy="17029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Connettore diritto 80">
            <a:extLst>
              <a:ext uri="{FF2B5EF4-FFF2-40B4-BE49-F238E27FC236}">
                <a16:creationId xmlns:a16="http://schemas.microsoft.com/office/drawing/2014/main" id="{98518D31-EB68-E1AF-9B62-1F1209CC105A}"/>
              </a:ext>
            </a:extLst>
          </p:cNvPr>
          <p:cNvCxnSpPr>
            <a:cxnSpLocks/>
          </p:cNvCxnSpPr>
          <p:nvPr/>
        </p:nvCxnSpPr>
        <p:spPr>
          <a:xfrm flipV="1">
            <a:off x="10741117" y="4577363"/>
            <a:ext cx="2676" cy="138664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Connettore diritto 77">
            <a:extLst>
              <a:ext uri="{FF2B5EF4-FFF2-40B4-BE49-F238E27FC236}">
                <a16:creationId xmlns:a16="http://schemas.microsoft.com/office/drawing/2014/main" id="{D86C74B7-7F8F-7D2E-7AB5-79515CE5B7E7}"/>
              </a:ext>
            </a:extLst>
          </p:cNvPr>
          <p:cNvCxnSpPr>
            <a:cxnSpLocks/>
          </p:cNvCxnSpPr>
          <p:nvPr/>
        </p:nvCxnSpPr>
        <p:spPr>
          <a:xfrm flipH="1" flipV="1">
            <a:off x="7650856" y="3877369"/>
            <a:ext cx="370" cy="11921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DD141BFC-1813-90C8-30BE-DE9C93389CFB}"/>
              </a:ext>
            </a:extLst>
          </p:cNvPr>
          <p:cNvGrpSpPr/>
          <p:nvPr/>
        </p:nvGrpSpPr>
        <p:grpSpPr>
          <a:xfrm>
            <a:off x="1437911" y="2113433"/>
            <a:ext cx="1034749" cy="725747"/>
            <a:chOff x="1418959" y="2098132"/>
            <a:chExt cx="1034749" cy="725747"/>
          </a:xfrm>
        </p:grpSpPr>
        <p:sp>
          <p:nvSpPr>
            <p:cNvPr id="8" name="Text Box 169">
              <a:extLst>
                <a:ext uri="{FF2B5EF4-FFF2-40B4-BE49-F238E27FC236}">
                  <a16:creationId xmlns:a16="http://schemas.microsoft.com/office/drawing/2014/main" id="{82513932-E7B4-CBD0-9C8E-46C69DE15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959" y="2544699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as1validator</a:t>
              </a:r>
            </a:p>
          </p:txBody>
        </p:sp>
        <p:pic>
          <p:nvPicPr>
            <p:cNvPr id="109" name="Elemento grafico 108">
              <a:extLst>
                <a:ext uri="{FF2B5EF4-FFF2-40B4-BE49-F238E27FC236}">
                  <a16:creationId xmlns:a16="http://schemas.microsoft.com/office/drawing/2014/main" id="{82CAE9D4-D1C6-4768-10AC-71DC9D7D2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6939" y="2098132"/>
              <a:ext cx="497257" cy="497257"/>
            </a:xfrm>
            <a:prstGeom prst="rect">
              <a:avLst/>
            </a:prstGeom>
          </p:spPr>
        </p:pic>
      </p:grpSp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0E5F1D47-5947-833F-3910-FA67818CE0FC}"/>
              </a:ext>
            </a:extLst>
          </p:cNvPr>
          <p:cNvGrpSpPr/>
          <p:nvPr/>
        </p:nvGrpSpPr>
        <p:grpSpPr>
          <a:xfrm>
            <a:off x="1851641" y="5880834"/>
            <a:ext cx="1034749" cy="725747"/>
            <a:chOff x="1418959" y="2098132"/>
            <a:chExt cx="1034749" cy="725747"/>
          </a:xfrm>
        </p:grpSpPr>
        <p:sp>
          <p:nvSpPr>
            <p:cNvPr id="115" name="Text Box 169">
              <a:extLst>
                <a:ext uri="{FF2B5EF4-FFF2-40B4-BE49-F238E27FC236}">
                  <a16:creationId xmlns:a16="http://schemas.microsoft.com/office/drawing/2014/main" id="{32A2687E-C703-E042-7209-B53E10FF0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959" y="2544699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as5validator</a:t>
              </a:r>
            </a:p>
          </p:txBody>
        </p:sp>
        <p:pic>
          <p:nvPicPr>
            <p:cNvPr id="116" name="Elemento grafico 115">
              <a:extLst>
                <a:ext uri="{FF2B5EF4-FFF2-40B4-BE49-F238E27FC236}">
                  <a16:creationId xmlns:a16="http://schemas.microsoft.com/office/drawing/2014/main" id="{27D28888-DB2F-BEA9-BFE6-1B40D69EC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6939" y="2098132"/>
              <a:ext cx="497257" cy="497257"/>
            </a:xfrm>
            <a:prstGeom prst="rect">
              <a:avLst/>
            </a:prstGeom>
          </p:spPr>
        </p:pic>
      </p:grp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ECB2E82E-438D-414D-1773-7B1A65E287E9}"/>
              </a:ext>
            </a:extLst>
          </p:cNvPr>
          <p:cNvGrpSpPr/>
          <p:nvPr/>
        </p:nvGrpSpPr>
        <p:grpSpPr>
          <a:xfrm>
            <a:off x="4791501" y="5934198"/>
            <a:ext cx="1034749" cy="725747"/>
            <a:chOff x="1418959" y="2098132"/>
            <a:chExt cx="1034749" cy="725747"/>
          </a:xfrm>
        </p:grpSpPr>
        <p:sp>
          <p:nvSpPr>
            <p:cNvPr id="119" name="Text Box 169">
              <a:extLst>
                <a:ext uri="{FF2B5EF4-FFF2-40B4-BE49-F238E27FC236}">
                  <a16:creationId xmlns:a16="http://schemas.microsoft.com/office/drawing/2014/main" id="{347460A2-00D2-BA4A-C997-96CB94D55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959" y="2544699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as6validator</a:t>
              </a:r>
            </a:p>
          </p:txBody>
        </p:sp>
        <p:pic>
          <p:nvPicPr>
            <p:cNvPr id="120" name="Elemento grafico 119">
              <a:extLst>
                <a:ext uri="{FF2B5EF4-FFF2-40B4-BE49-F238E27FC236}">
                  <a16:creationId xmlns:a16="http://schemas.microsoft.com/office/drawing/2014/main" id="{29EB0E4F-DF24-C2AE-26EE-374F214F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6939" y="2098132"/>
              <a:ext cx="497257" cy="497257"/>
            </a:xfrm>
            <a:prstGeom prst="rect">
              <a:avLst/>
            </a:prstGeom>
          </p:spPr>
        </p:pic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04A56BEC-6BE4-9B1B-498E-571A67298549}"/>
              </a:ext>
            </a:extLst>
          </p:cNvPr>
          <p:cNvGrpSpPr/>
          <p:nvPr/>
        </p:nvGrpSpPr>
        <p:grpSpPr>
          <a:xfrm>
            <a:off x="3462179" y="3965075"/>
            <a:ext cx="1034749" cy="725747"/>
            <a:chOff x="1418959" y="2098132"/>
            <a:chExt cx="1034749" cy="725747"/>
          </a:xfrm>
        </p:grpSpPr>
        <p:sp>
          <p:nvSpPr>
            <p:cNvPr id="128" name="Text Box 169">
              <a:extLst>
                <a:ext uri="{FF2B5EF4-FFF2-40B4-BE49-F238E27FC236}">
                  <a16:creationId xmlns:a16="http://schemas.microsoft.com/office/drawing/2014/main" id="{57E7F467-0993-81FE-4E11-FEB69AD75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959" y="2544699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as2validator</a:t>
              </a:r>
            </a:p>
          </p:txBody>
        </p:sp>
        <p:pic>
          <p:nvPicPr>
            <p:cNvPr id="129" name="Elemento grafico 128">
              <a:extLst>
                <a:ext uri="{FF2B5EF4-FFF2-40B4-BE49-F238E27FC236}">
                  <a16:creationId xmlns:a16="http://schemas.microsoft.com/office/drawing/2014/main" id="{9BE0128E-6784-929F-A674-31511599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6939" y="2098132"/>
              <a:ext cx="497257" cy="497257"/>
            </a:xfrm>
            <a:prstGeom prst="rect">
              <a:avLst/>
            </a:prstGeom>
          </p:spPr>
        </p:pic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F44E6415-A683-87FC-AA07-28296724DF31}"/>
              </a:ext>
            </a:extLst>
          </p:cNvPr>
          <p:cNvGrpSpPr/>
          <p:nvPr/>
        </p:nvGrpSpPr>
        <p:grpSpPr>
          <a:xfrm>
            <a:off x="7134617" y="3996587"/>
            <a:ext cx="1034749" cy="725747"/>
            <a:chOff x="1418959" y="2098132"/>
            <a:chExt cx="1034749" cy="725747"/>
          </a:xfrm>
        </p:grpSpPr>
        <p:sp>
          <p:nvSpPr>
            <p:cNvPr id="137" name="Text Box 169">
              <a:extLst>
                <a:ext uri="{FF2B5EF4-FFF2-40B4-BE49-F238E27FC236}">
                  <a16:creationId xmlns:a16="http://schemas.microsoft.com/office/drawing/2014/main" id="{DA2B825F-29D1-6617-CBED-DF1CFC244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959" y="2544699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as3validator</a:t>
              </a:r>
            </a:p>
          </p:txBody>
        </p:sp>
        <p:pic>
          <p:nvPicPr>
            <p:cNvPr id="138" name="Elemento grafico 137">
              <a:extLst>
                <a:ext uri="{FF2B5EF4-FFF2-40B4-BE49-F238E27FC236}">
                  <a16:creationId xmlns:a16="http://schemas.microsoft.com/office/drawing/2014/main" id="{128B06E7-1E6D-38CD-A8DE-3DCB48AAE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6939" y="2098132"/>
              <a:ext cx="497257" cy="497257"/>
            </a:xfrm>
            <a:prstGeom prst="rect">
              <a:avLst/>
            </a:prstGeom>
          </p:spPr>
        </p:pic>
      </p:grp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A07F155C-ABCF-EA48-4BDB-C91E340DAA42}"/>
              </a:ext>
            </a:extLst>
          </p:cNvPr>
          <p:cNvGrpSpPr/>
          <p:nvPr/>
        </p:nvGrpSpPr>
        <p:grpSpPr>
          <a:xfrm>
            <a:off x="10224508" y="4716027"/>
            <a:ext cx="1034749" cy="725747"/>
            <a:chOff x="1418959" y="2098132"/>
            <a:chExt cx="1034749" cy="725747"/>
          </a:xfrm>
        </p:grpSpPr>
        <p:sp>
          <p:nvSpPr>
            <p:cNvPr id="141" name="Text Box 169">
              <a:extLst>
                <a:ext uri="{FF2B5EF4-FFF2-40B4-BE49-F238E27FC236}">
                  <a16:creationId xmlns:a16="http://schemas.microsoft.com/office/drawing/2014/main" id="{C01C86A7-B1CB-2CB1-A412-7D248DB00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959" y="2544699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as4validator</a:t>
              </a:r>
            </a:p>
          </p:txBody>
        </p:sp>
        <p:pic>
          <p:nvPicPr>
            <p:cNvPr id="142" name="Elemento grafico 141">
              <a:extLst>
                <a:ext uri="{FF2B5EF4-FFF2-40B4-BE49-F238E27FC236}">
                  <a16:creationId xmlns:a16="http://schemas.microsoft.com/office/drawing/2014/main" id="{CC16E107-DDC8-485A-2F88-A96F8A89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6939" y="2098132"/>
              <a:ext cx="497257" cy="497257"/>
            </a:xfrm>
            <a:prstGeom prst="rect">
              <a:avLst/>
            </a:prstGeom>
          </p:spPr>
        </p:pic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F35993D7-FE21-7948-0DF0-6398302F40FC}"/>
              </a:ext>
            </a:extLst>
          </p:cNvPr>
          <p:cNvGrpSpPr/>
          <p:nvPr/>
        </p:nvGrpSpPr>
        <p:grpSpPr>
          <a:xfrm>
            <a:off x="5327931" y="1427675"/>
            <a:ext cx="1034749" cy="655379"/>
            <a:chOff x="6927549" y="1654163"/>
            <a:chExt cx="1034749" cy="655379"/>
          </a:xfrm>
        </p:grpSpPr>
        <p:pic>
          <p:nvPicPr>
            <p:cNvPr id="145" name="Elemento grafico 144">
              <a:extLst>
                <a:ext uri="{FF2B5EF4-FFF2-40B4-BE49-F238E27FC236}">
                  <a16:creationId xmlns:a16="http://schemas.microsoft.com/office/drawing/2014/main" id="{00EB5FC7-27F9-A9CD-6C32-0F3B84038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62372"/>
            <a:stretch/>
          </p:blipFill>
          <p:spPr>
            <a:xfrm>
              <a:off x="7133947" y="1654163"/>
              <a:ext cx="621951" cy="406640"/>
            </a:xfrm>
            <a:prstGeom prst="rect">
              <a:avLst/>
            </a:prstGeom>
          </p:spPr>
        </p:pic>
        <p:sp>
          <p:nvSpPr>
            <p:cNvPr id="146" name="Text Box 169">
              <a:extLst>
                <a:ext uri="{FF2B5EF4-FFF2-40B4-BE49-F238E27FC236}">
                  <a16:creationId xmlns:a16="http://schemas.microsoft.com/office/drawing/2014/main" id="{10DD13A4-CF63-FAC7-F116-24DBF792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7549" y="2030362"/>
              <a:ext cx="1034749" cy="279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latin typeface="Roboto Light" panose="02000000000000000000" pitchFamily="2" charset="0"/>
                  <a:ea typeface="Roboto Light" panose="02000000000000000000" pitchFamily="2" charset="0"/>
                </a:rPr>
                <a:t>krill</a:t>
              </a:r>
            </a:p>
          </p:txBody>
        </p:sp>
      </p:grpSp>
      <p:cxnSp>
        <p:nvCxnSpPr>
          <p:cNvPr id="156" name="Connettore diritto 80">
            <a:extLst>
              <a:ext uri="{FF2B5EF4-FFF2-40B4-BE49-F238E27FC236}">
                <a16:creationId xmlns:a16="http://schemas.microsoft.com/office/drawing/2014/main" id="{12064F89-3632-1AAA-E430-F5813DF4ECBF}"/>
              </a:ext>
            </a:extLst>
          </p:cNvPr>
          <p:cNvCxnSpPr>
            <a:cxnSpLocks/>
          </p:cNvCxnSpPr>
          <p:nvPr/>
        </p:nvCxnSpPr>
        <p:spPr>
          <a:xfrm flipV="1">
            <a:off x="5845306" y="2083054"/>
            <a:ext cx="0" cy="12593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2DE8346-086B-64D1-4C77-96783080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12</a:t>
            </a:fld>
            <a:endParaRPr lang="it-IT"/>
          </a:p>
        </p:txBody>
      </p:sp>
      <p:pic>
        <p:nvPicPr>
          <p:cNvPr id="4" name="8-Hijack-Fail">
            <a:hlinkClick r:id="" action="ppaction://media"/>
            <a:extLst>
              <a:ext uri="{FF2B5EF4-FFF2-40B4-BE49-F238E27FC236}">
                <a16:creationId xmlns:a16="http://schemas.microsoft.com/office/drawing/2014/main" id="{A3F28C1D-B768-8AC4-CDEB-C60DEF878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B37C4B4-E222-3E0B-590C-5D649E5EB6A6}"/>
              </a:ext>
            </a:extLst>
          </p:cNvPr>
          <p:cNvSpPr/>
          <p:nvPr/>
        </p:nvSpPr>
        <p:spPr>
          <a:xfrm>
            <a:off x="666044" y="3285067"/>
            <a:ext cx="4752623" cy="4289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What-If Scenarios for Security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87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spc="-1" dirty="0">
                <a:latin typeface="Roboto "/>
                <a:ea typeface="Roboto Light"/>
              </a:rPr>
              <a:t>Building a Network Testing Pipeline</a:t>
            </a:r>
            <a:endParaRPr lang="en-US" b="0" dirty="0">
              <a:latin typeface="Roboto 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4414B69-FA34-9B9D-57A0-D0EC4E3D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5"/>
            <a:ext cx="10515600" cy="397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latin typeface="Roboto Light"/>
                <a:ea typeface="Roboto Light"/>
              </a:rPr>
              <a:t>Python APIs allow to build complex frameworks on top of </a:t>
            </a:r>
            <a:r>
              <a:rPr lang="en-GB" dirty="0" err="1">
                <a:latin typeface="Roboto Light"/>
                <a:ea typeface="Roboto Light"/>
              </a:rPr>
              <a:t>Kathará</a:t>
            </a:r>
            <a:endParaRPr lang="en-GB" dirty="0">
              <a:latin typeface="Roboto Light"/>
              <a:ea typeface="Roboto Light"/>
            </a:endParaRPr>
          </a:p>
          <a:p>
            <a:pPr marL="0" indent="0">
              <a:buNone/>
            </a:pPr>
            <a:endParaRPr lang="en-GB" dirty="0">
              <a:latin typeface="Roboto Light"/>
              <a:ea typeface="Roboto Light"/>
            </a:endParaRPr>
          </a:p>
          <a:p>
            <a:pPr marL="0" indent="0">
              <a:buNone/>
            </a:pPr>
            <a:r>
              <a:rPr lang="en-GB" dirty="0">
                <a:latin typeface="Roboto Light"/>
                <a:ea typeface="Roboto Light"/>
              </a:rPr>
              <a:t>Operators can build complete network testing pipelines to automatically deploy and assess configuration changes </a:t>
            </a:r>
          </a:p>
          <a:p>
            <a:pPr marL="0" indent="0">
              <a:buNone/>
            </a:pPr>
            <a:endParaRPr lang="en-GB" dirty="0">
              <a:latin typeface="Roboto Light"/>
              <a:ea typeface="Roboto Light"/>
            </a:endParaRPr>
          </a:p>
          <a:p>
            <a:pPr marL="0" indent="0">
              <a:buNone/>
            </a:pPr>
            <a:r>
              <a:rPr lang="en-GB" dirty="0">
                <a:latin typeface="Roboto Light"/>
                <a:ea typeface="Roboto Light"/>
              </a:rPr>
              <a:t>Vendors can build an integration testing pipeline for supporting protocols and NFs development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6BCF958-6BEF-2168-E099-DE170ED00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15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spc="-1" dirty="0">
                <a:latin typeface="Roboto "/>
                <a:ea typeface="Roboto Light"/>
              </a:rPr>
              <a:t>Assess Routing Protocols Implementations</a:t>
            </a:r>
            <a:endParaRPr lang="en-US" b="0" dirty="0">
              <a:latin typeface="Roboto 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4414B69-FA34-9B9D-57A0-D0EC4E3D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5"/>
            <a:ext cx="10515600" cy="39779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Roboto Light"/>
                <a:ea typeface="Roboto Light"/>
              </a:rPr>
              <a:t>Define a methodology and implement a software framework (</a:t>
            </a:r>
            <a:r>
              <a:rPr lang="en-US" b="1" dirty="0">
                <a:latin typeface="Roboto Light"/>
                <a:ea typeface="Roboto Light"/>
              </a:rPr>
              <a:t>Sibyl</a:t>
            </a:r>
            <a:r>
              <a:rPr lang="en-US" dirty="0">
                <a:latin typeface="Roboto Light"/>
                <a:ea typeface="Roboto Light"/>
              </a:rPr>
              <a:t>) for testing routing protocol implementations</a:t>
            </a:r>
            <a:endParaRPr lang="en-GB" dirty="0">
              <a:latin typeface="Roboto Light"/>
              <a:ea typeface="Roboto Light"/>
            </a:endParaRPr>
          </a:p>
          <a:p>
            <a:pPr marL="0" indent="0">
              <a:buNone/>
            </a:pPr>
            <a:endParaRPr lang="en-GB" dirty="0">
              <a:latin typeface="Roboto Light"/>
              <a:ea typeface="Roboto Light"/>
            </a:endParaRPr>
          </a:p>
          <a:p>
            <a:pPr marL="0" indent="0">
              <a:buNone/>
            </a:pPr>
            <a:r>
              <a:rPr lang="en-GB" dirty="0">
                <a:latin typeface="Roboto Light"/>
                <a:ea typeface="Roboto Light"/>
              </a:rPr>
              <a:t>Sibyl leverages on </a:t>
            </a:r>
            <a:r>
              <a:rPr lang="en-GB" dirty="0" err="1">
                <a:latin typeface="Roboto Light"/>
                <a:ea typeface="Roboto Light"/>
              </a:rPr>
              <a:t>Kathará</a:t>
            </a:r>
            <a:r>
              <a:rPr lang="en-GB" dirty="0">
                <a:latin typeface="Roboto Light"/>
                <a:ea typeface="Roboto Light"/>
              </a:rPr>
              <a:t> to automatically deploy fat-tree topologies and test routing protocols in hyper-scale </a:t>
            </a:r>
            <a:r>
              <a:rPr lang="en-GB" dirty="0" err="1">
                <a:latin typeface="Roboto Light"/>
                <a:ea typeface="Roboto Light"/>
              </a:rPr>
              <a:t>datacenters</a:t>
            </a:r>
            <a:endParaRPr lang="en-GB" dirty="0">
              <a:latin typeface="Roboto Light"/>
              <a:ea typeface="Roboto Light"/>
            </a:endParaRPr>
          </a:p>
          <a:p>
            <a:pPr marL="457200" lvl="1" indent="0">
              <a:buNone/>
            </a:pPr>
            <a:r>
              <a:rPr lang="en-GB" dirty="0">
                <a:latin typeface="Roboto Light"/>
                <a:ea typeface="Roboto Light"/>
              </a:rPr>
              <a:t>Tested on topologies up to 1.3k routers and 33k interfaces</a:t>
            </a:r>
          </a:p>
          <a:p>
            <a:pPr marL="0" indent="0">
              <a:buNone/>
            </a:pPr>
            <a:endParaRPr lang="en-GB" dirty="0">
              <a:latin typeface="Roboto Light"/>
              <a:ea typeface="Roboto Light"/>
            </a:endParaRPr>
          </a:p>
          <a:p>
            <a:pPr marL="0" indent="0">
              <a:buNone/>
            </a:pPr>
            <a:r>
              <a:rPr lang="en-GB" dirty="0">
                <a:latin typeface="Roboto Light"/>
                <a:ea typeface="Roboto Light"/>
              </a:rPr>
              <a:t>Automatically computes standard and novel metrics for </a:t>
            </a:r>
            <a:r>
              <a:rPr lang="en-GB" dirty="0" err="1">
                <a:latin typeface="Roboto Light"/>
                <a:ea typeface="Roboto Light"/>
              </a:rPr>
              <a:t>analyzing</a:t>
            </a:r>
            <a:r>
              <a:rPr lang="en-GB" dirty="0">
                <a:latin typeface="Roboto Light"/>
                <a:ea typeface="Roboto Light"/>
              </a:rPr>
              <a:t> the protocols behaviour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6BCF958-6BEF-2168-E099-DE170ED00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14</a:t>
            </a:fld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59F99-E444-830E-587A-3BD1B240B88C}"/>
              </a:ext>
            </a:extLst>
          </p:cNvPr>
          <p:cNvSpPr txBox="1"/>
          <p:nvPr/>
        </p:nvSpPr>
        <p:spPr>
          <a:xfrm>
            <a:off x="659842" y="5731654"/>
            <a:ext cx="1087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Sibyl: a Framework for Evaluating the Implementation of Routing Protocols in Fat-Trees</a:t>
            </a:r>
            <a:r>
              <a:rPr lang="en-US" sz="1600" b="0" i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it-IT" sz="1600" b="0" i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Caiazzi</a:t>
            </a:r>
            <a:r>
              <a:rPr lang="it-IT" sz="1600" b="0" i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it-IT" sz="1600" b="0" i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Scazzariello</a:t>
            </a:r>
            <a:r>
              <a:rPr lang="it-IT" sz="1600" b="0" i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it-IT" sz="1600" b="0" i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Alberro</a:t>
            </a:r>
            <a:r>
              <a:rPr lang="it-IT" sz="1600" b="0" i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it-IT" sz="1600" b="0" i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Ariemma</a:t>
            </a:r>
            <a:r>
              <a:rPr lang="it-IT" sz="1600" b="0" i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Castro, </a:t>
            </a:r>
            <a:r>
              <a:rPr lang="it-IT" sz="1600" b="0" i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Grampin</a:t>
            </a:r>
            <a:r>
              <a:rPr lang="it-IT" sz="1600" b="0" i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Di Battista. </a:t>
            </a:r>
            <a:r>
              <a:rPr lang="en-US" sz="1600" b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NOMS 2022. Available </a:t>
            </a:r>
            <a:r>
              <a:rPr lang="en-US" sz="1600" b="0">
                <a:effectLst/>
                <a:latin typeface="Roboto Light" panose="02000000000000000000" pitchFamily="2" charset="0"/>
                <a:ea typeface="Roboto Light" panose="02000000000000000000" pitchFamily="2" charset="0"/>
                <a:hlinkClick r:id="rId3"/>
              </a:rPr>
              <a:t>here</a:t>
            </a:r>
            <a:r>
              <a:rPr lang="en-US" sz="1600" b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97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spc="-1">
                <a:latin typeface="Roboto"/>
                <a:ea typeface="Roboto"/>
                <a:cs typeface="Roboto"/>
              </a:rPr>
              <a:t>Summary</a:t>
            </a:r>
            <a:endParaRPr lang="en-GB" b="0" spc="-1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C5399D92-6AA5-6C8F-BFC5-0ADC02A6B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4"/>
            <a:ext cx="10515600" cy="49501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9525" indent="-9525">
              <a:buNone/>
            </a:pPr>
            <a:r>
              <a:rPr lang="en-GB"/>
              <a:t>Deploy more than 1K devices on a common laptop</a:t>
            </a:r>
            <a:endParaRPr lang="en-GB">
              <a:latin typeface="Roboto Light"/>
              <a:ea typeface="Roboto Light"/>
            </a:endParaRPr>
          </a:p>
          <a:p>
            <a:pPr marL="9525" indent="-9525">
              <a:buNone/>
            </a:pPr>
            <a:endParaRPr lang="en-GB">
              <a:latin typeface="Roboto Light"/>
              <a:ea typeface="Roboto Light"/>
            </a:endParaRPr>
          </a:p>
          <a:p>
            <a:pPr marL="9525" indent="-9525">
              <a:buNone/>
            </a:pPr>
            <a:r>
              <a:rPr lang="en-GB">
                <a:latin typeface="Roboto Light"/>
                <a:ea typeface="Roboto Light"/>
              </a:rPr>
              <a:t>No scalability constraints with the distributed mode </a:t>
            </a:r>
          </a:p>
          <a:p>
            <a:pPr marL="9525" indent="-9525">
              <a:buNone/>
            </a:pPr>
            <a:endParaRPr lang="en-GB">
              <a:latin typeface="Roboto Light"/>
              <a:ea typeface="Roboto Light"/>
            </a:endParaRPr>
          </a:p>
          <a:p>
            <a:pPr marL="9525" indent="-9525">
              <a:buNone/>
            </a:pPr>
            <a:r>
              <a:rPr lang="en-GB">
                <a:latin typeface="Roboto Light"/>
                <a:ea typeface="Roboto Light"/>
              </a:rPr>
              <a:t>Possibility to emulate networks for operational and research purposes with support to all major routing protocols and suites</a:t>
            </a:r>
          </a:p>
          <a:p>
            <a:pPr marL="9525" indent="-9525">
              <a:buNone/>
            </a:pPr>
            <a:endParaRPr lang="it-IT">
              <a:latin typeface="Roboto Light"/>
              <a:ea typeface="Roboto Light"/>
            </a:endParaRPr>
          </a:p>
          <a:p>
            <a:pPr marL="9525" indent="-9525">
              <a:buNone/>
            </a:pPr>
            <a:r>
              <a:rPr lang="en-GB">
                <a:latin typeface="Roboto Light"/>
                <a:ea typeface="Roboto Light"/>
              </a:rPr>
              <a:t>Allow</a:t>
            </a:r>
            <a:r>
              <a:rPr lang="it-IT">
                <a:latin typeface="Roboto Light"/>
                <a:ea typeface="Roboto Light"/>
              </a:rPr>
              <a:t> </a:t>
            </a:r>
            <a:r>
              <a:rPr lang="en-GB">
                <a:latin typeface="Roboto Light"/>
                <a:ea typeface="Roboto Light"/>
              </a:rPr>
              <a:t>to build frameworks for testing implementations and configurations of generic network scenarios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18DC90-A601-3AF4-11B3-1760B4B48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86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spc="-1" err="1">
                <a:latin typeface="Roboto" panose="02000000000000000000" pitchFamily="2" charset="0"/>
                <a:ea typeface="Roboto" panose="02000000000000000000" pitchFamily="2" charset="0"/>
              </a:rPr>
              <a:t>Contacts</a:t>
            </a:r>
            <a:endParaRPr lang="en-US" b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CEF05C-A9EE-1BDA-D8E2-1DD3E3B1EF59}"/>
              </a:ext>
            </a:extLst>
          </p:cNvPr>
          <p:cNvGrpSpPr/>
          <p:nvPr/>
        </p:nvGrpSpPr>
        <p:grpSpPr>
          <a:xfrm>
            <a:off x="4679960" y="2142045"/>
            <a:ext cx="2832080" cy="2096468"/>
            <a:chOff x="0" y="2299010"/>
            <a:chExt cx="6096000" cy="4468539"/>
          </a:xfrm>
        </p:grpSpPr>
        <p:sp>
          <p:nvSpPr>
            <p:cNvPr id="5" name="Sottotitolo 2">
              <a:extLst>
                <a:ext uri="{FF2B5EF4-FFF2-40B4-BE49-F238E27FC236}">
                  <a16:creationId xmlns:a16="http://schemas.microsoft.com/office/drawing/2014/main" id="{937358D0-B8B5-F92D-A7E9-EE9257EE42E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949083"/>
              <a:ext cx="6096000" cy="181846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Tommaso </a:t>
              </a:r>
              <a:r>
                <a:rPr lang="it-IT" b="1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Caiazzi</a:t>
              </a:r>
              <a:endParaRPr lang="it-IT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r>
                <a:rPr lang="it-IT" sz="1400" dirty="0">
                  <a:latin typeface="Roboto Light"/>
                  <a:ea typeface="Roboto Light"/>
                  <a:hlinkClick r:id="rId3"/>
                </a:rPr>
                <a:t>tommaso.caiazzi@uniroma3.it</a:t>
              </a:r>
              <a:endParaRPr lang="it-IT" sz="1400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endParaRPr lang="it-IT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8" name="Picture 8" descr="A picture containing person, person, wearing, posing&#10;&#10;Description automatically generated">
              <a:extLst>
                <a:ext uri="{FF2B5EF4-FFF2-40B4-BE49-F238E27FC236}">
                  <a16:creationId xmlns:a16="http://schemas.microsoft.com/office/drawing/2014/main" id="{2EE2111D-EB81-AC57-405B-825C0A76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8009" y="2299010"/>
              <a:ext cx="2259981" cy="22599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EC6452-D327-AA47-BEA6-337D8CD93B4C}"/>
              </a:ext>
            </a:extLst>
          </p:cNvPr>
          <p:cNvGrpSpPr/>
          <p:nvPr/>
        </p:nvGrpSpPr>
        <p:grpSpPr>
          <a:xfrm>
            <a:off x="838201" y="2154107"/>
            <a:ext cx="2987911" cy="2096469"/>
            <a:chOff x="6096000" y="2299009"/>
            <a:chExt cx="6096000" cy="4468540"/>
          </a:xfrm>
        </p:grpSpPr>
        <p:sp>
          <p:nvSpPr>
            <p:cNvPr id="7" name="Sottotitolo 2">
              <a:extLst>
                <a:ext uri="{FF2B5EF4-FFF2-40B4-BE49-F238E27FC236}">
                  <a16:creationId xmlns:a16="http://schemas.microsoft.com/office/drawing/2014/main" id="{8DCF2F88-2E20-65BB-9222-75F0A1793CAA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4949081"/>
              <a:ext cx="6096000" cy="18184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Mariano </a:t>
              </a:r>
              <a:r>
                <a:rPr lang="it-IT" b="1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Scazzariello</a:t>
              </a:r>
              <a:endParaRPr lang="it-IT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r>
                <a:rPr lang="it-IT" sz="1500" dirty="0">
                  <a:latin typeface="Roboto Light"/>
                  <a:ea typeface="Roboto Light"/>
                  <a:hlinkClick r:id="rId5"/>
                </a:rPr>
                <a:t>mariano.scazzariello@uniroma3.it</a:t>
              </a:r>
              <a:endParaRPr lang="it-IT" sz="1500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endParaRPr lang="it-IT" sz="1600" b="1" dirty="0">
                <a:latin typeface="Roboto Light" panose="02000000000000000000" pitchFamily="2" charset="0"/>
                <a:ea typeface="Roboto Light" panose="02000000000000000000" pitchFamily="2" charset="0"/>
                <a:cs typeface="Calibri"/>
              </a:endParaRPr>
            </a:p>
          </p:txBody>
        </p:sp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C04B883-588A-915D-FEAF-CF2B96F3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4010" y="2299009"/>
              <a:ext cx="2259981" cy="22599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4BD0C4-D8E9-5A1D-3650-17AD5BC1FB40}"/>
              </a:ext>
            </a:extLst>
          </p:cNvPr>
          <p:cNvGrpSpPr/>
          <p:nvPr/>
        </p:nvGrpSpPr>
        <p:grpSpPr>
          <a:xfrm>
            <a:off x="8365888" y="2142045"/>
            <a:ext cx="2987912" cy="2096470"/>
            <a:chOff x="7772400" y="2594283"/>
            <a:chExt cx="4200525" cy="2947301"/>
          </a:xfrm>
        </p:grpSpPr>
        <p:sp>
          <p:nvSpPr>
            <p:cNvPr id="10" name="Sottotitolo 2">
              <a:extLst>
                <a:ext uri="{FF2B5EF4-FFF2-40B4-BE49-F238E27FC236}">
                  <a16:creationId xmlns:a16="http://schemas.microsoft.com/office/drawing/2014/main" id="{832BF7B6-B928-4AED-207E-09AF2E5590BF}"/>
                </a:ext>
              </a:extLst>
            </p:cNvPr>
            <p:cNvSpPr txBox="1">
              <a:spLocks/>
            </p:cNvSpPr>
            <p:nvPr/>
          </p:nvSpPr>
          <p:spPr>
            <a:xfrm>
              <a:off x="7772400" y="4342183"/>
              <a:ext cx="4200525" cy="119940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Lorenzo </a:t>
              </a:r>
              <a:r>
                <a:rPr lang="it-IT" b="1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Ariemma</a:t>
              </a:r>
              <a:endParaRPr lang="en-US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r>
                <a:rPr lang="it-IT" sz="1400" dirty="0">
                  <a:latin typeface="Roboto Light"/>
                  <a:ea typeface="Roboto Light"/>
                  <a:hlinkClick r:id="rId7"/>
                </a:rPr>
                <a:t>lorenzo.ariemma@uniroma3.it</a:t>
              </a:r>
              <a:endParaRPr lang="it-IT" sz="1400" b="1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algn="just"/>
              <a:endParaRPr lang="it-IT" sz="1600" b="1" dirty="0">
                <a:latin typeface="Roboto Light" panose="02000000000000000000" pitchFamily="2" charset="0"/>
                <a:ea typeface="Roboto Light" panose="02000000000000000000" pitchFamily="2" charset="0"/>
                <a:cs typeface="Calibri"/>
              </a:endParaRPr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BE9A86C1-2885-EB6E-B0E9-248147A2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0" b="2140"/>
            <a:stretch/>
          </p:blipFill>
          <p:spPr>
            <a:xfrm>
              <a:off x="9094029" y="2594283"/>
              <a:ext cx="1557268" cy="149060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0A1E86-4F3B-8707-B289-DD4FC2581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16</a:t>
            </a:fld>
            <a:endParaRPr lang="it-IT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D395288-47EA-8B6F-CDD2-BD4BD04CB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1" y="4607913"/>
            <a:ext cx="460247" cy="4602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576017-D329-6337-74A5-80AC114CA745}"/>
              </a:ext>
            </a:extLst>
          </p:cNvPr>
          <p:cNvSpPr txBox="1"/>
          <p:nvPr/>
        </p:nvSpPr>
        <p:spPr>
          <a:xfrm>
            <a:off x="1408124" y="4653370"/>
            <a:ext cx="4306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Roboto Light"/>
                <a:ea typeface="Roboto Light"/>
                <a:hlinkClick r:id="rId10"/>
              </a:rPr>
              <a:t>github.com/</a:t>
            </a:r>
            <a:r>
              <a:rPr lang="en-US" err="1">
                <a:latin typeface="Roboto Light"/>
                <a:ea typeface="Roboto Light"/>
                <a:hlinkClick r:id="rId10"/>
              </a:rPr>
              <a:t>KatharaFramework</a:t>
            </a:r>
            <a:r>
              <a:rPr lang="en-US">
                <a:latin typeface="Roboto Light"/>
                <a:ea typeface="Roboto Light"/>
                <a:hlinkClick r:id="rId10"/>
              </a:rPr>
              <a:t>/</a:t>
            </a:r>
            <a:r>
              <a:rPr lang="en-US" err="1">
                <a:latin typeface="Roboto Light"/>
                <a:ea typeface="Roboto Light"/>
                <a:hlinkClick r:id="rId10"/>
              </a:rPr>
              <a:t>Kathara</a:t>
            </a:r>
            <a:endParaRPr lang="en-US">
              <a:latin typeface="Roboto Light"/>
              <a:ea typeface="Roboto Light"/>
              <a:hlinkClick r:id="rId1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99F37A-0F64-C8B9-AD55-102E7B2C59A9}"/>
              </a:ext>
            </a:extLst>
          </p:cNvPr>
          <p:cNvSpPr txBox="1"/>
          <p:nvPr/>
        </p:nvSpPr>
        <p:spPr>
          <a:xfrm>
            <a:off x="1408124" y="5356402"/>
            <a:ext cx="4306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Roboto Light"/>
                <a:ea typeface="Roboto Light"/>
                <a:hlinkClick r:id="rId11"/>
              </a:rPr>
              <a:t>linkedin.com/company/</a:t>
            </a:r>
            <a:r>
              <a:rPr lang="en-US" err="1">
                <a:latin typeface="Roboto Light"/>
                <a:ea typeface="Roboto Light"/>
                <a:hlinkClick r:id="rId11"/>
              </a:rPr>
              <a:t>kathara</a:t>
            </a:r>
            <a:endParaRPr lang="en-US">
              <a:latin typeface="Roboto Light"/>
              <a:ea typeface="Roboto Light"/>
              <a:hlinkClick r:id="rId1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32C89EA-DDAB-2116-7E1C-A5A0E287D6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9677"/>
            <a:ext cx="460247" cy="460247"/>
          </a:xfrm>
          <a:prstGeom prst="rect">
            <a:avLst/>
          </a:prstGeom>
        </p:spPr>
      </p:pic>
      <p:pic>
        <p:nvPicPr>
          <p:cNvPr id="27" name="Elemento grafico 26" descr="Email">
            <a:extLst>
              <a:ext uri="{FF2B5EF4-FFF2-40B4-BE49-F238E27FC236}">
                <a16:creationId xmlns:a16="http://schemas.microsoft.com/office/drawing/2014/main" id="{C45401A0-2D75-0616-BED4-738F72F0C3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5448" y="6011441"/>
            <a:ext cx="585750" cy="58575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ED3954-22B5-1138-680B-1F2E95102DF9}"/>
              </a:ext>
            </a:extLst>
          </p:cNvPr>
          <p:cNvSpPr txBox="1"/>
          <p:nvPr/>
        </p:nvSpPr>
        <p:spPr>
          <a:xfrm>
            <a:off x="1408124" y="6115685"/>
            <a:ext cx="4306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hlinkClick r:id="rId15"/>
              </a:rPr>
              <a:t>contact@kathara.org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  <a:hlinkClick r:id="rId1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6C4A93C-9B68-A4E4-2523-B8D5A94B0B17}"/>
              </a:ext>
            </a:extLst>
          </p:cNvPr>
          <p:cNvGrpSpPr/>
          <p:nvPr/>
        </p:nvGrpSpPr>
        <p:grpSpPr>
          <a:xfrm>
            <a:off x="8416051" y="4405208"/>
            <a:ext cx="2531447" cy="2288400"/>
            <a:chOff x="7344876" y="4424768"/>
            <a:chExt cx="2531447" cy="228840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A5052FFC-D0EA-1291-725D-A29032AEA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8" t="8388" r="8599" b="9540"/>
            <a:stretch/>
          </p:blipFill>
          <p:spPr>
            <a:xfrm>
              <a:off x="7659830" y="4813075"/>
              <a:ext cx="1901538" cy="1900093"/>
            </a:xfrm>
            <a:prstGeom prst="rect">
              <a:avLst/>
            </a:prstGeom>
          </p:spPr>
        </p:pic>
        <p:sp>
          <p:nvSpPr>
            <p:cNvPr id="18" name="Sottotitolo 2">
              <a:extLst>
                <a:ext uri="{FF2B5EF4-FFF2-40B4-BE49-F238E27FC236}">
                  <a16:creationId xmlns:a16="http://schemas.microsoft.com/office/drawing/2014/main" id="{6A1C8C51-D505-84D1-7428-3070881E254A}"/>
                </a:ext>
              </a:extLst>
            </p:cNvPr>
            <p:cNvSpPr txBox="1">
              <a:spLocks/>
            </p:cNvSpPr>
            <p:nvPr/>
          </p:nvSpPr>
          <p:spPr>
            <a:xfrm>
              <a:off x="7344876" y="4424768"/>
              <a:ext cx="2531447" cy="41479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Website</a:t>
              </a:r>
              <a:endParaRPr lang="it-IT" sz="1600" b="1" dirty="0">
                <a:latin typeface="Roboto Light" panose="02000000000000000000" pitchFamily="2" charset="0"/>
                <a:ea typeface="Roboto Light" panose="02000000000000000000" pitchFamily="2" charset="0"/>
                <a:cs typeface="Calibri"/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AB4ADCA-C40E-8493-809D-5D5A3FDED131}"/>
              </a:ext>
            </a:extLst>
          </p:cNvPr>
          <p:cNvGrpSpPr/>
          <p:nvPr/>
        </p:nvGrpSpPr>
        <p:grpSpPr>
          <a:xfrm>
            <a:off x="2805987" y="1399139"/>
            <a:ext cx="6481926" cy="464320"/>
            <a:chOff x="3561562" y="1314882"/>
            <a:chExt cx="6481926" cy="464320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607EDFAF-6529-F39E-7687-C6A1C063E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562" y="1314882"/>
              <a:ext cx="904611" cy="464320"/>
            </a:xfrm>
            <a:prstGeom prst="rect">
              <a:avLst/>
            </a:prstGeom>
          </p:spPr>
        </p:pic>
        <p:sp>
          <p:nvSpPr>
            <p:cNvPr id="24" name="Sottotitolo 2">
              <a:extLst>
                <a:ext uri="{FF2B5EF4-FFF2-40B4-BE49-F238E27FC236}">
                  <a16:creationId xmlns:a16="http://schemas.microsoft.com/office/drawing/2014/main" id="{1E9D72A4-1069-F74E-F054-F5D5F22E0719}"/>
                </a:ext>
              </a:extLst>
            </p:cNvPr>
            <p:cNvSpPr txBox="1">
              <a:spLocks/>
            </p:cNvSpPr>
            <p:nvPr/>
          </p:nvSpPr>
          <p:spPr>
            <a:xfrm>
              <a:off x="4679960" y="1408219"/>
              <a:ext cx="5363528" cy="2806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Calibri"/>
                </a:rPr>
                <a:t>Roma Tre – Computer Networks and Security </a:t>
              </a:r>
              <a:r>
                <a:rPr lang="it-IT" sz="1600" b="1" dirty="0" err="1">
                  <a:latin typeface="Roboto Light" panose="02000000000000000000" pitchFamily="2" charset="0"/>
                  <a:ea typeface="Roboto Light" panose="02000000000000000000" pitchFamily="2" charset="0"/>
                  <a:cs typeface="Calibri"/>
                </a:rPr>
                <a:t>Research</a:t>
              </a:r>
              <a:r>
                <a:rPr lang="it-IT" sz="1600" b="1" dirty="0">
                  <a:latin typeface="Roboto Light" panose="02000000000000000000" pitchFamily="2" charset="0"/>
                  <a:ea typeface="Roboto Light" panose="02000000000000000000" pitchFamily="2" charset="0"/>
                  <a:cs typeface="Calibri"/>
                </a:rPr>
                <a:t> Group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63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pc="-1">
                <a:latin typeface="Roboto"/>
                <a:ea typeface="Roboto"/>
              </a:rPr>
              <a:t>What is it?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7BB521-39B8-4B5C-95DE-F199C5C58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Kathará is a network emulation system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Allows users to run real network software in a virtual environment in order to perform tests and experiments on networks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pc="-1">
                <a:solidFill>
                  <a:srgbClr val="000000"/>
                </a:solidFill>
              </a:rPr>
              <a:t>Used worldwide by many universities and companies</a:t>
            </a:r>
          </a:p>
          <a:p>
            <a:pPr marL="457200" lvl="1" indent="0">
              <a:buNone/>
            </a:pPr>
            <a:r>
              <a:rPr lang="en-GB"/>
              <a:t>I</a:t>
            </a:r>
            <a:r>
              <a:rPr lang="en-GB">
                <a:effectLst/>
              </a:rPr>
              <a:t>ncluding some big Internet players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US"/>
              <a:t>Website: </a:t>
            </a:r>
            <a:r>
              <a:rPr lang="en-US">
                <a:hlinkClick r:id="rId3"/>
              </a:rPr>
              <a:t>kathara.org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702037-C5F8-AA6E-16C6-0DD33A931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68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92F1-401D-4DBC-C558-E54B1D2D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Roboto" panose="02000000000000000000" pitchFamily="2" charset="0"/>
                <a:ea typeface="Roboto" panose="02000000000000000000" pitchFamily="2" charset="0"/>
              </a:rPr>
              <a:t>An Open-Source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33DC-4581-DE86-98C2-CC32B4DFD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err="1">
                <a:latin typeface="Roboto Light"/>
                <a:ea typeface="Roboto Light"/>
              </a:rPr>
              <a:t>Kathará</a:t>
            </a:r>
            <a:r>
              <a:rPr lang="en-US">
                <a:latin typeface="Roboto Light"/>
                <a:ea typeface="Roboto Light"/>
              </a:rPr>
              <a:t> is completely open-source, and written in Python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>
                <a:latin typeface="Roboto Light"/>
                <a:ea typeface="Roboto Light"/>
              </a:rPr>
              <a:t>The main repository is hosted on GitHub: </a:t>
            </a:r>
            <a:endParaRPr lang="en-US"/>
          </a:p>
          <a:p>
            <a:pPr>
              <a:buNone/>
            </a:pPr>
            <a:r>
              <a:rPr lang="en-US">
                <a:latin typeface="Roboto Light"/>
                <a:ea typeface="Roboto Light"/>
                <a:hlinkClick r:id="rId3"/>
              </a:rPr>
              <a:t>github.com/KatharaFramework/Kathara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The project numbers:</a:t>
            </a:r>
          </a:p>
          <a:p>
            <a:pPr lvl="1"/>
            <a:r>
              <a:rPr lang="en-US">
                <a:latin typeface="Roboto Light"/>
                <a:ea typeface="Roboto Light"/>
              </a:rPr>
              <a:t>Used by more than </a:t>
            </a:r>
            <a:r>
              <a:rPr lang="en-US" b="1">
                <a:latin typeface="Roboto Light"/>
                <a:ea typeface="Roboto Light"/>
              </a:rPr>
              <a:t>20</a:t>
            </a:r>
            <a:r>
              <a:rPr lang="en-US">
                <a:latin typeface="Roboto Light"/>
                <a:ea typeface="Roboto Light"/>
              </a:rPr>
              <a:t> courses in more than </a:t>
            </a:r>
            <a:r>
              <a:rPr lang="en-US" b="1">
                <a:latin typeface="Roboto Light"/>
                <a:ea typeface="Roboto Light"/>
              </a:rPr>
              <a:t>10</a:t>
            </a:r>
            <a:r>
              <a:rPr lang="en-US">
                <a:latin typeface="Roboto Light"/>
                <a:ea typeface="Roboto Light"/>
              </a:rPr>
              <a:t> universities worldwide</a:t>
            </a:r>
          </a:p>
          <a:p>
            <a:pPr lvl="1"/>
            <a:r>
              <a:rPr lang="en-US" b="1">
                <a:latin typeface="Roboto Light"/>
                <a:ea typeface="Roboto Light"/>
              </a:rPr>
              <a:t>&gt;50k downloads</a:t>
            </a:r>
            <a:endParaRPr lang="en-US" b="1"/>
          </a:p>
          <a:p>
            <a:pPr lvl="1"/>
            <a:r>
              <a:rPr lang="en-US"/>
              <a:t>Almost 1k commits</a:t>
            </a:r>
          </a:p>
          <a:p>
            <a:pPr lvl="1"/>
            <a:r>
              <a:rPr lang="en-US"/>
              <a:t>16 contributors around the world</a:t>
            </a:r>
          </a:p>
          <a:p>
            <a:pPr lvl="1"/>
            <a:r>
              <a:rPr lang="en-US"/>
              <a:t>220 stars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099A6C-3269-E627-5EE1-8BCB1A9EA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4897001"/>
            <a:ext cx="1209675" cy="1209675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057C48-E3D5-D74A-3078-94A14F2A5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17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92F1-401D-4DBC-C558-E54B1D2D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Roboto" panose="02000000000000000000" pitchFamily="2" charset="0"/>
                <a:ea typeface="Roboto" panose="02000000000000000000" pitchFamily="2" charset="0"/>
              </a:rPr>
              <a:t>Support and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33DC-4581-DE86-98C2-CC32B4DF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4"/>
            <a:ext cx="10515600" cy="30737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latin typeface="Roboto Light"/>
                <a:ea typeface="Roboto Light"/>
              </a:rPr>
              <a:t>Kathará is available on all the main Operating Systems</a:t>
            </a:r>
          </a:p>
          <a:p>
            <a:pPr lvl="1"/>
            <a:r>
              <a:rPr lang="en-US">
                <a:latin typeface="Roboto Light"/>
                <a:ea typeface="Roboto Light"/>
              </a:rPr>
              <a:t>As far as we know, the only network emulator supporting all of them</a:t>
            </a:r>
          </a:p>
          <a:p>
            <a:pPr lvl="1"/>
            <a:endParaRPr lang="en-US">
              <a:latin typeface="Roboto Light"/>
              <a:ea typeface="Roboto Light"/>
            </a:endParaRPr>
          </a:p>
          <a:p>
            <a:pPr>
              <a:buNone/>
            </a:pPr>
            <a:r>
              <a:rPr lang="en-US">
                <a:latin typeface="Roboto Light"/>
                <a:ea typeface="Roboto Light"/>
              </a:rPr>
              <a:t>We also ship a Python package available on </a:t>
            </a:r>
            <a:r>
              <a:rPr lang="en-US" err="1">
                <a:latin typeface="Roboto Light"/>
                <a:ea typeface="Roboto Light"/>
              </a:rPr>
              <a:t>PyPI</a:t>
            </a:r>
            <a:r>
              <a:rPr lang="en-US">
                <a:latin typeface="Roboto Light"/>
                <a:ea typeface="Roboto Light"/>
              </a:rPr>
              <a:t>:</a:t>
            </a:r>
          </a:p>
          <a:p>
            <a:pPr lvl="1">
              <a:buNone/>
            </a:pPr>
            <a:r>
              <a:rPr lang="en-US">
                <a:latin typeface="Roboto Light"/>
                <a:ea typeface="Roboto Light"/>
                <a:hlinkClick r:id="rId3"/>
              </a:rPr>
              <a:t>pypi.org/project/kathara/</a:t>
            </a:r>
            <a:endParaRPr lang="en-US">
              <a:latin typeface="Roboto Light"/>
              <a:ea typeface="Roboto Light"/>
            </a:endParaRPr>
          </a:p>
          <a:p>
            <a:pPr marL="0" indent="0">
              <a:buNone/>
            </a:pPr>
            <a:endParaRPr lang="en-US"/>
          </a:p>
          <a:p>
            <a:pPr>
              <a:buNone/>
            </a:pPr>
            <a:r>
              <a:rPr lang="en-US">
                <a:latin typeface="Roboto Light"/>
                <a:ea typeface="Roboto Light"/>
              </a:rPr>
              <a:t>Complete installation guides can be found in the Wiki: </a:t>
            </a:r>
          </a:p>
          <a:p>
            <a:pPr lvl="1">
              <a:buNone/>
            </a:pPr>
            <a:r>
              <a:rPr lang="en-US" sz="2200">
                <a:latin typeface="Roboto Light"/>
                <a:ea typeface="Roboto Light"/>
                <a:hlinkClick r:id="rId4"/>
              </a:rPr>
              <a:t>github.com/KatharaFramework/Kathara/wiki/Installation-Guides</a:t>
            </a:r>
          </a:p>
          <a:p>
            <a:pPr>
              <a:buNone/>
            </a:pPr>
            <a:endParaRPr lang="en-US" sz="2600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37FA5138-3947-41F0-3309-84227EEDD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09246"/>
            <a:ext cx="2152650" cy="454819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B55EC032-FDD5-CB6F-8C13-EED17AAC3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650" y="5214808"/>
            <a:ext cx="2114550" cy="1043695"/>
          </a:xfrm>
          <a:prstGeom prst="rect">
            <a:avLst/>
          </a:prstGeom>
        </p:spPr>
      </p:pic>
      <p:pic>
        <p:nvPicPr>
          <p:cNvPr id="10" name="Picture 10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F3D75FDB-0608-4EA9-9F08-9A95726D1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275" y="5046093"/>
            <a:ext cx="1228725" cy="1209675"/>
          </a:xfrm>
          <a:prstGeom prst="rect">
            <a:avLst/>
          </a:prstGeo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82F091F9-14D8-B239-E9EE-765A4AB141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8800" y="5169918"/>
            <a:ext cx="1447800" cy="10858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D1A313-D7C4-BD9B-E01F-A685A5918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2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>
            <a:extLst>
              <a:ext uri="{FF2B5EF4-FFF2-40B4-BE49-F238E27FC236}">
                <a16:creationId xmlns:a16="http://schemas.microsoft.com/office/drawing/2014/main" id="{EFA209C1-3233-024F-95B6-D9B4ED999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40" y="3079786"/>
            <a:ext cx="5059680" cy="3408111"/>
          </a:xfrm>
          <a:prstGeom prst="rect">
            <a:avLst/>
          </a:prstGeom>
        </p:spPr>
      </p:pic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0072B518-80B1-EF31-60BF-F13A176BE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619"/>
            <a:ext cx="10515600" cy="156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Simple configuration language to describe a network scenario</a:t>
            </a:r>
          </a:p>
          <a:p>
            <a:pPr marL="0" indent="0">
              <a:buNone/>
            </a:pPr>
            <a:r>
              <a:rPr lang="en-US" sz="2400"/>
              <a:t>A network scenario is represented as a directory, containing:</a:t>
            </a:r>
          </a:p>
          <a:p>
            <a:pPr marL="457200" lvl="1" indent="0">
              <a:buNone/>
            </a:pPr>
            <a:r>
              <a:rPr lang="en-US" sz="2000"/>
              <a:t>A file with the network topology (</a:t>
            </a:r>
            <a:r>
              <a:rPr lang="en-US" sz="2000" b="1"/>
              <a:t>lab.conf</a:t>
            </a:r>
            <a:r>
              <a:rPr lang="en-US" sz="2000"/>
              <a:t>)</a:t>
            </a:r>
          </a:p>
          <a:p>
            <a:pPr marL="457200" lvl="1" indent="0">
              <a:buNone/>
            </a:pPr>
            <a:r>
              <a:rPr lang="en-US" sz="2000"/>
              <a:t>For each device, files and folders containing the real configuration of that device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318EA444-3FF3-0600-2456-ED127FE3DC3E}"/>
              </a:ext>
            </a:extLst>
          </p:cNvPr>
          <p:cNvGrpSpPr/>
          <p:nvPr/>
        </p:nvGrpSpPr>
        <p:grpSpPr>
          <a:xfrm>
            <a:off x="677976" y="3620440"/>
            <a:ext cx="5705474" cy="2476653"/>
            <a:chOff x="2447926" y="2125917"/>
            <a:chExt cx="5705474" cy="2476653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10F63F36-A022-68DB-39BE-25815BA4746A}"/>
                </a:ext>
              </a:extLst>
            </p:cNvPr>
            <p:cNvGrpSpPr/>
            <p:nvPr/>
          </p:nvGrpSpPr>
          <p:grpSpPr>
            <a:xfrm>
              <a:off x="2447926" y="2125917"/>
              <a:ext cx="5705474" cy="2476653"/>
              <a:chOff x="2447926" y="2125917"/>
              <a:chExt cx="5705474" cy="2476653"/>
            </a:xfrm>
          </p:grpSpPr>
          <p:pic>
            <p:nvPicPr>
              <p:cNvPr id="40" name="Elemento grafico 39">
                <a:extLst>
                  <a:ext uri="{FF2B5EF4-FFF2-40B4-BE49-F238E27FC236}">
                    <a16:creationId xmlns:a16="http://schemas.microsoft.com/office/drawing/2014/main" id="{1516160E-945F-B7C5-054F-0DC59284F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72025" y="2125918"/>
                <a:ext cx="1057275" cy="716219"/>
              </a:xfrm>
              <a:prstGeom prst="rect">
                <a:avLst/>
              </a:prstGeom>
            </p:spPr>
          </p:pic>
          <p:cxnSp>
            <p:nvCxnSpPr>
              <p:cNvPr id="41" name="Connettore diritto 76">
                <a:extLst>
                  <a:ext uri="{FF2B5EF4-FFF2-40B4-BE49-F238E27FC236}">
                    <a16:creationId xmlns:a16="http://schemas.microsoft.com/office/drawing/2014/main" id="{A0B3C6CB-4026-7307-D19C-C44A44B091DA}"/>
                  </a:ext>
                </a:extLst>
              </p:cNvPr>
              <p:cNvCxnSpPr>
                <a:cxnSpLocks/>
                <a:stCxn id="40" idx="2"/>
                <a:endCxn id="49" idx="0"/>
              </p:cNvCxnSpPr>
              <p:nvPr/>
            </p:nvCxnSpPr>
            <p:spPr>
              <a:xfrm flipH="1">
                <a:off x="5300662" y="2842137"/>
                <a:ext cx="1" cy="3582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77">
                <a:extLst>
                  <a:ext uri="{FF2B5EF4-FFF2-40B4-BE49-F238E27FC236}">
                    <a16:creationId xmlns:a16="http://schemas.microsoft.com/office/drawing/2014/main" id="{D27BDC43-6046-CD03-097D-1B66B3B5FA31}"/>
                  </a:ext>
                </a:extLst>
              </p:cNvPr>
              <p:cNvCxnSpPr>
                <a:cxnSpLocks/>
                <a:stCxn id="40" idx="3"/>
                <a:endCxn id="43" idx="1"/>
              </p:cNvCxnSpPr>
              <p:nvPr/>
            </p:nvCxnSpPr>
            <p:spPr>
              <a:xfrm>
                <a:off x="5829300" y="2484028"/>
                <a:ext cx="126682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3" name="Elemento grafico 42">
                <a:extLst>
                  <a:ext uri="{FF2B5EF4-FFF2-40B4-BE49-F238E27FC236}">
                    <a16:creationId xmlns:a16="http://schemas.microsoft.com/office/drawing/2014/main" id="{B2B0F7A1-ADC6-100D-9C32-64A0443C9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96125" y="2125918"/>
                <a:ext cx="1057275" cy="716219"/>
              </a:xfrm>
              <a:prstGeom prst="rect">
                <a:avLst/>
              </a:prstGeom>
            </p:spPr>
          </p:pic>
          <p:cxnSp>
            <p:nvCxnSpPr>
              <p:cNvPr id="44" name="Connettore diritto 79">
                <a:extLst>
                  <a:ext uri="{FF2B5EF4-FFF2-40B4-BE49-F238E27FC236}">
                    <a16:creationId xmlns:a16="http://schemas.microsoft.com/office/drawing/2014/main" id="{DBF9BCD6-3D30-B186-D99A-E8E468465447}"/>
                  </a:ext>
                </a:extLst>
              </p:cNvPr>
              <p:cNvCxnSpPr>
                <a:cxnSpLocks/>
                <a:stCxn id="43" idx="2"/>
                <a:endCxn id="51" idx="0"/>
              </p:cNvCxnSpPr>
              <p:nvPr/>
            </p:nvCxnSpPr>
            <p:spPr>
              <a:xfrm flipH="1">
                <a:off x="7624760" y="2842137"/>
                <a:ext cx="3" cy="36194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80">
                <a:extLst>
                  <a:ext uri="{FF2B5EF4-FFF2-40B4-BE49-F238E27FC236}">
                    <a16:creationId xmlns:a16="http://schemas.microsoft.com/office/drawing/2014/main" id="{18B8F45F-D3C7-A252-482B-99D2986BF936}"/>
                  </a:ext>
                </a:extLst>
              </p:cNvPr>
              <p:cNvCxnSpPr>
                <a:cxnSpLocks/>
                <a:stCxn id="46" idx="3"/>
                <a:endCxn id="40" idx="1"/>
              </p:cNvCxnSpPr>
              <p:nvPr/>
            </p:nvCxnSpPr>
            <p:spPr>
              <a:xfrm>
                <a:off x="3505201" y="2484027"/>
                <a:ext cx="1266824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6" name="Elemento grafico 45">
                <a:extLst>
                  <a:ext uri="{FF2B5EF4-FFF2-40B4-BE49-F238E27FC236}">
                    <a16:creationId xmlns:a16="http://schemas.microsoft.com/office/drawing/2014/main" id="{92741937-10B6-45D8-6703-89108A9F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47926" y="2125917"/>
                <a:ext cx="1057275" cy="716219"/>
              </a:xfrm>
              <a:prstGeom prst="rect">
                <a:avLst/>
              </a:prstGeom>
            </p:spPr>
          </p:pic>
          <p:cxnSp>
            <p:nvCxnSpPr>
              <p:cNvPr id="47" name="Connettore diritto 82">
                <a:extLst>
                  <a:ext uri="{FF2B5EF4-FFF2-40B4-BE49-F238E27FC236}">
                    <a16:creationId xmlns:a16="http://schemas.microsoft.com/office/drawing/2014/main" id="{646ACFAD-A891-2D03-7F35-372E7AC13232}"/>
                  </a:ext>
                </a:extLst>
              </p:cNvPr>
              <p:cNvCxnSpPr>
                <a:cxnSpLocks/>
                <a:stCxn id="46" idx="2"/>
                <a:endCxn id="52" idx="0"/>
              </p:cNvCxnSpPr>
              <p:nvPr/>
            </p:nvCxnSpPr>
            <p:spPr>
              <a:xfrm flipH="1">
                <a:off x="2976563" y="2842136"/>
                <a:ext cx="1" cy="3582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6FC6679E-9F9C-B9A0-9E78-57D148B1D8DF}"/>
                  </a:ext>
                </a:extLst>
              </p:cNvPr>
              <p:cNvSpPr/>
              <p:nvPr/>
            </p:nvSpPr>
            <p:spPr>
              <a:xfrm>
                <a:off x="3910013" y="225542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it-IT">
                    <a:latin typeface="Roboto Light" panose="02000000000000000000" pitchFamily="2" charset="0"/>
                    <a:ea typeface="Roboto Light" panose="02000000000000000000" pitchFamily="2" charset="0"/>
                  </a:rPr>
                  <a:t>A</a:t>
                </a:r>
              </a:p>
            </p:txBody>
          </p:sp>
          <p:sp>
            <p:nvSpPr>
              <p:cNvPr id="49" name="Ovale 48">
                <a:extLst>
                  <a:ext uri="{FF2B5EF4-FFF2-40B4-BE49-F238E27FC236}">
                    <a16:creationId xmlns:a16="http://schemas.microsoft.com/office/drawing/2014/main" id="{A95621FA-7441-C82C-CF5A-FD2210C379A7}"/>
                  </a:ext>
                </a:extLst>
              </p:cNvPr>
              <p:cNvSpPr/>
              <p:nvPr/>
            </p:nvSpPr>
            <p:spPr>
              <a:xfrm>
                <a:off x="5072062" y="32004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it-IT">
                    <a:latin typeface="Roboto Light" panose="02000000000000000000" pitchFamily="2" charset="0"/>
                    <a:ea typeface="Roboto Light" panose="02000000000000000000" pitchFamily="2" charset="0"/>
                  </a:rPr>
                  <a:t>F</a:t>
                </a:r>
              </a:p>
            </p:txBody>
          </p:sp>
          <p:sp>
            <p:nvSpPr>
              <p:cNvPr id="50" name="Ovale 49">
                <a:extLst>
                  <a:ext uri="{FF2B5EF4-FFF2-40B4-BE49-F238E27FC236}">
                    <a16:creationId xmlns:a16="http://schemas.microsoft.com/office/drawing/2014/main" id="{E0787D57-9118-F498-75D0-0C948C5F9211}"/>
                  </a:ext>
                </a:extLst>
              </p:cNvPr>
              <p:cNvSpPr/>
              <p:nvPr/>
            </p:nvSpPr>
            <p:spPr>
              <a:xfrm>
                <a:off x="6234112" y="225542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it-IT">
                    <a:latin typeface="Roboto Light" panose="02000000000000000000" pitchFamily="2" charset="0"/>
                    <a:ea typeface="Roboto Light" panose="02000000000000000000" pitchFamily="2" charset="0"/>
                  </a:rPr>
                  <a:t>C</a:t>
                </a:r>
              </a:p>
            </p:txBody>
          </p:sp>
          <p:sp>
            <p:nvSpPr>
              <p:cNvPr id="51" name="Ovale 50">
                <a:extLst>
                  <a:ext uri="{FF2B5EF4-FFF2-40B4-BE49-F238E27FC236}">
                    <a16:creationId xmlns:a16="http://schemas.microsoft.com/office/drawing/2014/main" id="{A6FA4893-7074-9BEB-3A56-CE4DCBB35032}"/>
                  </a:ext>
                </a:extLst>
              </p:cNvPr>
              <p:cNvSpPr/>
              <p:nvPr/>
            </p:nvSpPr>
            <p:spPr>
              <a:xfrm>
                <a:off x="7396160" y="320408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it-IT">
                    <a:latin typeface="Roboto Light" panose="02000000000000000000" pitchFamily="2" charset="0"/>
                    <a:ea typeface="Roboto Light" panose="02000000000000000000" pitchFamily="2" charset="0"/>
                  </a:rPr>
                  <a:t>E</a:t>
                </a:r>
              </a:p>
            </p:txBody>
          </p:sp>
          <p:sp>
            <p:nvSpPr>
              <p:cNvPr id="52" name="Ovale 51">
                <a:extLst>
                  <a:ext uri="{FF2B5EF4-FFF2-40B4-BE49-F238E27FC236}">
                    <a16:creationId xmlns:a16="http://schemas.microsoft.com/office/drawing/2014/main" id="{9E9B6B09-D8D3-3CBD-66DC-EC745100F929}"/>
                  </a:ext>
                </a:extLst>
              </p:cNvPr>
              <p:cNvSpPr/>
              <p:nvPr/>
            </p:nvSpPr>
            <p:spPr>
              <a:xfrm>
                <a:off x="2747963" y="3200399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it-IT">
                    <a:latin typeface="Roboto Light" panose="02000000000000000000" pitchFamily="2" charset="0"/>
                    <a:ea typeface="Roboto Light" panose="02000000000000000000" pitchFamily="2" charset="0"/>
                  </a:rPr>
                  <a:t>B</a:t>
                </a:r>
              </a:p>
            </p:txBody>
          </p:sp>
          <p:pic>
            <p:nvPicPr>
              <p:cNvPr id="53" name="Elemento grafico 52">
                <a:extLst>
                  <a:ext uri="{FF2B5EF4-FFF2-40B4-BE49-F238E27FC236}">
                    <a16:creationId xmlns:a16="http://schemas.microsoft.com/office/drawing/2014/main" id="{B7A41376-45DA-E7D9-63BC-D2995D7C6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34073" y="3070890"/>
                <a:ext cx="1057275" cy="716219"/>
              </a:xfrm>
              <a:prstGeom prst="rect">
                <a:avLst/>
              </a:prstGeom>
            </p:spPr>
          </p:pic>
          <p:cxnSp>
            <p:nvCxnSpPr>
              <p:cNvPr id="54" name="Connettore diritto 89">
                <a:extLst>
                  <a:ext uri="{FF2B5EF4-FFF2-40B4-BE49-F238E27FC236}">
                    <a16:creationId xmlns:a16="http://schemas.microsoft.com/office/drawing/2014/main" id="{0B15EB0F-0FE6-B7F7-61C3-8E8634E625B5}"/>
                  </a:ext>
                </a:extLst>
              </p:cNvPr>
              <p:cNvCxnSpPr>
                <a:cxnSpLocks/>
                <a:stCxn id="49" idx="6"/>
                <a:endCxn id="53" idx="1"/>
              </p:cNvCxnSpPr>
              <p:nvPr/>
            </p:nvCxnSpPr>
            <p:spPr>
              <a:xfrm>
                <a:off x="5529262" y="3429000"/>
                <a:ext cx="404811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90">
                <a:extLst>
                  <a:ext uri="{FF2B5EF4-FFF2-40B4-BE49-F238E27FC236}">
                    <a16:creationId xmlns:a16="http://schemas.microsoft.com/office/drawing/2014/main" id="{F6960F03-02AC-4889-3B11-08D98EB144F8}"/>
                  </a:ext>
                </a:extLst>
              </p:cNvPr>
              <p:cNvCxnSpPr>
                <a:cxnSpLocks/>
                <a:stCxn id="53" idx="3"/>
                <a:endCxn id="51" idx="2"/>
              </p:cNvCxnSpPr>
              <p:nvPr/>
            </p:nvCxnSpPr>
            <p:spPr>
              <a:xfrm>
                <a:off x="6991348" y="3429000"/>
                <a:ext cx="404812" cy="36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91">
                <a:extLst>
                  <a:ext uri="{FF2B5EF4-FFF2-40B4-BE49-F238E27FC236}">
                    <a16:creationId xmlns:a16="http://schemas.microsoft.com/office/drawing/2014/main" id="{1338570C-8DB7-CB7B-B63B-6CE9C1336584}"/>
                  </a:ext>
                </a:extLst>
              </p:cNvPr>
              <p:cNvCxnSpPr>
                <a:cxnSpLocks/>
                <a:stCxn id="53" idx="2"/>
                <a:endCxn id="57" idx="0"/>
              </p:cNvCxnSpPr>
              <p:nvPr/>
            </p:nvCxnSpPr>
            <p:spPr>
              <a:xfrm>
                <a:off x="6462711" y="3787109"/>
                <a:ext cx="1" cy="35826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4D241668-45B6-F707-D422-CE1A8DC9DB57}"/>
                  </a:ext>
                </a:extLst>
              </p:cNvPr>
              <p:cNvSpPr/>
              <p:nvPr/>
            </p:nvSpPr>
            <p:spPr>
              <a:xfrm>
                <a:off x="6234112" y="414537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it-IT">
                    <a:latin typeface="Roboto Light" panose="02000000000000000000" pitchFamily="2" charset="0"/>
                    <a:ea typeface="Roboto Light" panose="02000000000000000000" pitchFamily="2" charset="0"/>
                  </a:rPr>
                  <a:t>J</a:t>
                </a:r>
              </a:p>
            </p:txBody>
          </p:sp>
        </p:grp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FDB8E61-7DAC-AC07-634E-5033D56D4CE7}"/>
                </a:ext>
              </a:extLst>
            </p:cNvPr>
            <p:cNvSpPr txBox="1"/>
            <p:nvPr/>
          </p:nvSpPr>
          <p:spPr>
            <a:xfrm>
              <a:off x="2517257" y="2456374"/>
              <a:ext cx="933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as200r1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245396C7-23F9-14A2-CFF4-5DEBC6F4314D}"/>
                </a:ext>
              </a:extLst>
            </p:cNvPr>
            <p:cNvSpPr txBox="1"/>
            <p:nvPr/>
          </p:nvSpPr>
          <p:spPr>
            <a:xfrm>
              <a:off x="4919285" y="2465899"/>
              <a:ext cx="879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as20r1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D7CC673-B897-D7D2-29A2-899A2168CD37}"/>
                </a:ext>
              </a:extLst>
            </p:cNvPr>
            <p:cNvSpPr txBox="1"/>
            <p:nvPr/>
          </p:nvSpPr>
          <p:spPr>
            <a:xfrm>
              <a:off x="7235639" y="2461743"/>
              <a:ext cx="879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as20r2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ED88194F-D9AE-7EDF-AAF9-445D02FED98E}"/>
                </a:ext>
              </a:extLst>
            </p:cNvPr>
            <p:cNvSpPr txBox="1"/>
            <p:nvPr/>
          </p:nvSpPr>
          <p:spPr>
            <a:xfrm>
              <a:off x="6019891" y="3406415"/>
              <a:ext cx="933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as100r1</a:t>
              </a:r>
            </a:p>
          </p:txBody>
        </p:sp>
      </p:grpSp>
      <p:sp>
        <p:nvSpPr>
          <p:cNvPr id="29" name="Titolo 5">
            <a:extLst>
              <a:ext uri="{FF2B5EF4-FFF2-40B4-BE49-F238E27FC236}">
                <a16:creationId xmlns:a16="http://schemas.microsoft.com/office/drawing/2014/main" id="{7C8DF26B-059E-014D-8737-9905B8D1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31" y="224443"/>
            <a:ext cx="11730704" cy="726695"/>
          </a:xfrm>
        </p:spPr>
        <p:txBody>
          <a:bodyPr/>
          <a:lstStyle/>
          <a:p>
            <a:r>
              <a:rPr lang="it-IT" b="0">
                <a:latin typeface="Roboto" panose="02000000000000000000" pitchFamily="2" charset="0"/>
                <a:ea typeface="Roboto" panose="02000000000000000000" pitchFamily="2" charset="0"/>
              </a:rPr>
              <a:t>Network Scenario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1684E8D-452A-B56B-325F-EF6636C66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48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spc="-1">
                <a:latin typeface="Roboto" panose="02000000000000000000" pitchFamily="2" charset="0"/>
                <a:ea typeface="Roboto" panose="02000000000000000000" pitchFamily="2" charset="0"/>
              </a:rPr>
              <a:t>Scalability</a:t>
            </a:r>
            <a:endParaRPr lang="en-US" b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FDAB2C-0BB2-718D-61F2-A7769A5F5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6</a:t>
            </a:fld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72D19CE-D449-4F40-337E-BCFB668978D3}"/>
              </a:ext>
            </a:extLst>
          </p:cNvPr>
          <p:cNvGrpSpPr/>
          <p:nvPr/>
        </p:nvGrpSpPr>
        <p:grpSpPr>
          <a:xfrm>
            <a:off x="1125499" y="2418175"/>
            <a:ext cx="1891078" cy="1891078"/>
            <a:chOff x="1125499" y="1663471"/>
            <a:chExt cx="1891078" cy="1891078"/>
          </a:xfrm>
        </p:grpSpPr>
        <p:pic>
          <p:nvPicPr>
            <p:cNvPr id="5" name="Elemento grafico 4" descr="Portatile con riempimento a tinta unita">
              <a:extLst>
                <a:ext uri="{FF2B5EF4-FFF2-40B4-BE49-F238E27FC236}">
                  <a16:creationId xmlns:a16="http://schemas.microsoft.com/office/drawing/2014/main" id="{7344AA67-7A1E-B5CD-EA6D-444A932E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5499" y="1663471"/>
              <a:ext cx="1891078" cy="1891078"/>
            </a:xfrm>
            <a:prstGeom prst="rect">
              <a:avLst/>
            </a:prstGeom>
          </p:spPr>
        </p:pic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10C78353-2EA5-0E24-5A7A-AF66A6E20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7873"/>
            <a:stretch/>
          </p:blipFill>
          <p:spPr>
            <a:xfrm>
              <a:off x="1564848" y="2218219"/>
              <a:ext cx="1005527" cy="566792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DF9130C-624F-3E18-AF8E-BA17D7596509}"/>
              </a:ext>
            </a:extLst>
          </p:cNvPr>
          <p:cNvGrpSpPr/>
          <p:nvPr/>
        </p:nvGrpSpPr>
        <p:grpSpPr>
          <a:xfrm>
            <a:off x="5544186" y="2157975"/>
            <a:ext cx="1005527" cy="2411478"/>
            <a:chOff x="5216164" y="1321576"/>
            <a:chExt cx="1005527" cy="2411478"/>
          </a:xfrm>
        </p:grpSpPr>
        <p:pic>
          <p:nvPicPr>
            <p:cNvPr id="10" name="Elemento grafico 9" descr="Computer con riempimento a tinta unita">
              <a:extLst>
                <a:ext uri="{FF2B5EF4-FFF2-40B4-BE49-F238E27FC236}">
                  <a16:creationId xmlns:a16="http://schemas.microsoft.com/office/drawing/2014/main" id="{F7C9DB02-ECF8-1693-69C5-F092FC1B4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454"/>
            <a:stretch/>
          </p:blipFill>
          <p:spPr>
            <a:xfrm>
              <a:off x="5341856" y="1484966"/>
              <a:ext cx="754144" cy="2248088"/>
            </a:xfrm>
            <a:prstGeom prst="rect">
              <a:avLst/>
            </a:prstGeom>
          </p:spPr>
        </p:pic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D9DCC41F-6E52-D435-BC39-F519B806F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7873"/>
            <a:stretch/>
          </p:blipFill>
          <p:spPr>
            <a:xfrm>
              <a:off x="5216164" y="1321576"/>
              <a:ext cx="1005527" cy="566792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A5A48E8-CC27-A8B3-39F0-A8966E0375E8}"/>
              </a:ext>
            </a:extLst>
          </p:cNvPr>
          <p:cNvGrpSpPr/>
          <p:nvPr/>
        </p:nvGrpSpPr>
        <p:grpSpPr>
          <a:xfrm>
            <a:off x="8610600" y="2641581"/>
            <a:ext cx="2743200" cy="1444265"/>
            <a:chOff x="8610600" y="1621945"/>
            <a:chExt cx="2743200" cy="1444265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D4F8F8F8-5670-BD77-892E-6CAF0D82D574}"/>
                </a:ext>
              </a:extLst>
            </p:cNvPr>
            <p:cNvGrpSpPr/>
            <p:nvPr/>
          </p:nvGrpSpPr>
          <p:grpSpPr>
            <a:xfrm>
              <a:off x="8610600" y="2151810"/>
              <a:ext cx="2743200" cy="914400"/>
              <a:chOff x="7998077" y="2187425"/>
              <a:chExt cx="2743200" cy="914400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E5B6F223-D9C3-8526-A992-8343E98F2CDF}"/>
                  </a:ext>
                </a:extLst>
              </p:cNvPr>
              <p:cNvGrpSpPr/>
              <p:nvPr/>
            </p:nvGrpSpPr>
            <p:grpSpPr>
              <a:xfrm>
                <a:off x="7998077" y="2187425"/>
                <a:ext cx="2743200" cy="914400"/>
                <a:chOff x="7998077" y="2187425"/>
                <a:chExt cx="2743200" cy="914400"/>
              </a:xfrm>
            </p:grpSpPr>
            <p:pic>
              <p:nvPicPr>
                <p:cNvPr id="14" name="Elemento grafico 13" descr="Server con riempimento a tinta unita">
                  <a:extLst>
                    <a:ext uri="{FF2B5EF4-FFF2-40B4-BE49-F238E27FC236}">
                      <a16:creationId xmlns:a16="http://schemas.microsoft.com/office/drawing/2014/main" id="{198CC570-EB23-30C3-0F6B-F6131E0FD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8077" y="21874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Elemento grafico 14" descr="Server con riempimento a tinta unita">
                  <a:extLst>
                    <a:ext uri="{FF2B5EF4-FFF2-40B4-BE49-F238E27FC236}">
                      <a16:creationId xmlns:a16="http://schemas.microsoft.com/office/drawing/2014/main" id="{C945DFFF-C1D5-5C02-F9EC-A678F09C6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12477" y="21874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Elemento grafico 15" descr="Server con riempimento a tinta unita">
                  <a:extLst>
                    <a:ext uri="{FF2B5EF4-FFF2-40B4-BE49-F238E27FC236}">
                      <a16:creationId xmlns:a16="http://schemas.microsoft.com/office/drawing/2014/main" id="{CF201619-336B-4054-AB8A-C7D9EBE64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6877" y="2187425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19" name="Connettore 1 18">
                <a:extLst>
                  <a:ext uri="{FF2B5EF4-FFF2-40B4-BE49-F238E27FC236}">
                    <a16:creationId xmlns:a16="http://schemas.microsoft.com/office/drawing/2014/main" id="{92902C56-4CA6-C7A1-A174-376587974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7770" y="2954350"/>
                <a:ext cx="579864" cy="0"/>
              </a:xfrm>
              <a:prstGeom prst="line">
                <a:avLst/>
              </a:prstGeom>
              <a:ln w="58419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1 21">
                <a:extLst>
                  <a:ext uri="{FF2B5EF4-FFF2-40B4-BE49-F238E27FC236}">
                    <a16:creationId xmlns:a16="http://schemas.microsoft.com/office/drawing/2014/main" id="{49B2704C-2DDB-16BF-66E1-176C8FF3D3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6945" y="2956209"/>
                <a:ext cx="579864" cy="0"/>
              </a:xfrm>
              <a:prstGeom prst="line">
                <a:avLst/>
              </a:prstGeom>
              <a:ln w="58419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EA1E38D-AF91-D1E9-1A94-6946644E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36291" y="1621945"/>
              <a:ext cx="2465354" cy="529865"/>
            </a:xfrm>
            <a:prstGeom prst="rect">
              <a:avLst/>
            </a:prstGeom>
          </p:spPr>
        </p:pic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F1D3AE-2518-EBE1-A1DD-98132CA8C1B5}"/>
              </a:ext>
            </a:extLst>
          </p:cNvPr>
          <p:cNvSpPr txBox="1"/>
          <p:nvPr/>
        </p:nvSpPr>
        <p:spPr>
          <a:xfrm>
            <a:off x="562570" y="4318514"/>
            <a:ext cx="3010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More than 1000 devices on a common laptop</a:t>
            </a:r>
          </a:p>
          <a:p>
            <a:pPr algn="ctr"/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(6C-12T/16GB RAM)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FE9ADD-3DBE-4483-7A71-76CD91A6CD31}"/>
              </a:ext>
            </a:extLst>
          </p:cNvPr>
          <p:cNvSpPr txBox="1"/>
          <p:nvPr/>
        </p:nvSpPr>
        <p:spPr>
          <a:xfrm>
            <a:off x="4318863" y="4318514"/>
            <a:ext cx="345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More than 2000 devices on a single server</a:t>
            </a:r>
          </a:p>
          <a:p>
            <a:pPr algn="ctr"/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(32C-64T/512GB RAM)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006456-ACCA-C0A2-30FA-14C3AFD708DC}"/>
              </a:ext>
            </a:extLst>
          </p:cNvPr>
          <p:cNvSpPr txBox="1"/>
          <p:nvPr/>
        </p:nvSpPr>
        <p:spPr>
          <a:xfrm>
            <a:off x="8960198" y="4318514"/>
            <a:ext cx="237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No limits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34362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72AAE4-ADD7-FCE1-EE1C-5A6D795F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7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B30E7AF-B73E-CDD8-5EE4-1DB0F388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862138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63650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spc="-1">
                <a:latin typeface="Roboto"/>
                <a:ea typeface="Roboto"/>
                <a:cs typeface="Roboto"/>
              </a:rPr>
              <a:t>Configuration Testing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FDAB2C-0BB2-718D-61F2-A7769A5F5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8</a:t>
            </a:fld>
            <a:endParaRPr lang="it-IT"/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73E83866-5C3A-AE9F-75FD-0D953E02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04"/>
            <a:ext cx="10515600" cy="47935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 Light"/>
                <a:ea typeface="Roboto Light"/>
                <a:cs typeface="Roboto Light"/>
              </a:rPr>
              <a:t>Deploy arbitrary complex scenarios for testing configurations before deploying them in the production network</a:t>
            </a:r>
          </a:p>
          <a:p>
            <a:pPr marL="0" indent="0">
              <a:buNone/>
            </a:pPr>
            <a:endParaRPr lang="en-US" dirty="0">
              <a:cs typeface="Roboto Light"/>
            </a:endParaRPr>
          </a:p>
          <a:p>
            <a:pPr marL="0" indent="0">
              <a:buNone/>
            </a:pPr>
            <a:r>
              <a:rPr lang="en-US" dirty="0">
                <a:latin typeface="Roboto Light"/>
                <a:ea typeface="Roboto Light"/>
                <a:cs typeface="Roboto Light"/>
              </a:rPr>
              <a:t>Interoperability testing between configurations, versions and different implementations</a:t>
            </a:r>
          </a:p>
          <a:p>
            <a:pPr marL="0" indent="0">
              <a:buNone/>
            </a:pPr>
            <a:endParaRPr lang="en-US" dirty="0">
              <a:latin typeface="Roboto Light"/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en-US" dirty="0">
                <a:latin typeface="Roboto Light"/>
                <a:ea typeface="Roboto Light"/>
                <a:cs typeface="Roboto Light"/>
              </a:rPr>
              <a:t>Leveraging on L2 virtual networks, it is also possible to run </a:t>
            </a:r>
            <a:br>
              <a:rPr lang="en-US" dirty="0">
                <a:latin typeface="Roboto Light"/>
                <a:ea typeface="Roboto Light"/>
                <a:cs typeface="Roboto Light"/>
              </a:rPr>
            </a:br>
            <a:r>
              <a:rPr lang="en-US" dirty="0">
                <a:latin typeface="Roboto Light"/>
                <a:ea typeface="Roboto Light"/>
                <a:cs typeface="Roboto Light"/>
              </a:rPr>
              <a:t>non-IP-based protocols (</a:t>
            </a:r>
            <a:r>
              <a:rPr lang="en-US" i="1" dirty="0">
                <a:latin typeface="Roboto Light"/>
                <a:ea typeface="Roboto Light"/>
                <a:cs typeface="Roboto Light"/>
              </a:rPr>
              <a:t>e.g.,</a:t>
            </a:r>
            <a:r>
              <a:rPr lang="en-US" dirty="0">
                <a:latin typeface="Roboto Light"/>
                <a:ea typeface="Roboto Light"/>
                <a:cs typeface="Roboto Light"/>
              </a:rPr>
              <a:t> IS-IS)</a:t>
            </a:r>
            <a:endParaRPr lang="en-US" dirty="0"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D68A-1505-4818-A894-9E54DE3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spc="-1" dirty="0">
                <a:latin typeface="Roboto"/>
                <a:ea typeface="Roboto"/>
                <a:cs typeface="Roboto"/>
              </a:rPr>
              <a:t>Configuration Testing – Example Scenario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FDAB2C-0BB2-718D-61F2-A7769A5F5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FA4375-E801-4E66-914E-095C96E65A4E}" type="slidenum">
              <a:rPr lang="it-IT" smtClean="0"/>
              <a:t>9</a:t>
            </a:fld>
            <a:endParaRPr lang="it-IT"/>
          </a:p>
        </p:txBody>
      </p:sp>
      <p:pic>
        <p:nvPicPr>
          <p:cNvPr id="631" name="Immagine 630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44284A-8235-232F-4290-9399CDB90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67" y="1197189"/>
            <a:ext cx="10063665" cy="56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8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582509-6503-4e16-ac53-25dcf1924cfe" xsi:nil="true"/>
    <lcf76f155ced4ddcb4097134ff3c332f xmlns="faf22b50-f0a0-4d09-82e4-8fc7d61b3459">
      <Terms xmlns="http://schemas.microsoft.com/office/infopath/2007/PartnerControls"/>
    </lcf76f155ced4ddcb4097134ff3c332f>
    <SharedWithUsers xmlns="70582509-6503-4e16-ac53-25dcf1924cfe">
      <UserInfo>
        <DisplayName>ALESSANDRO VOLPE</DisplayName>
        <AccountId>25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5B3E3AE4FA4C4F9C1F8597543882A5" ma:contentTypeVersion="16" ma:contentTypeDescription="Creare un nuovo documento." ma:contentTypeScope="" ma:versionID="380077847e58318c50585541c5a4fc6c">
  <xsd:schema xmlns:xsd="http://www.w3.org/2001/XMLSchema" xmlns:xs="http://www.w3.org/2001/XMLSchema" xmlns:p="http://schemas.microsoft.com/office/2006/metadata/properties" xmlns:ns2="faf22b50-f0a0-4d09-82e4-8fc7d61b3459" xmlns:ns3="70582509-6503-4e16-ac53-25dcf1924cfe" targetNamespace="http://schemas.microsoft.com/office/2006/metadata/properties" ma:root="true" ma:fieldsID="18859be546f2256a920e3027d99bc0f1" ns2:_="" ns3:_="">
    <xsd:import namespace="faf22b50-f0a0-4d09-82e4-8fc7d61b3459"/>
    <xsd:import namespace="70582509-6503-4e16-ac53-25dcf1924c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22b50-f0a0-4d09-82e4-8fc7d61b34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Tag immagine" ma:readOnly="false" ma:fieldId="{5cf76f15-5ced-4ddc-b409-7134ff3c332f}" ma:taxonomyMulti="true" ma:sspId="4b7b5d8e-dff7-4066-a657-d577acaf2b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82509-6503-4e16-ac53-25dcf1924cf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785c227-90cc-4cc7-af8e-88d8a51a8c56}" ma:internalName="TaxCatchAll" ma:showField="CatchAllData" ma:web="70582509-6503-4e16-ac53-25dcf1924c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859C80-09D7-45E9-BC7C-18E4949AA405}">
  <ds:schemaRefs>
    <ds:schemaRef ds:uri="faf22b50-f0a0-4d09-82e4-8fc7d61b3459"/>
    <ds:schemaRef ds:uri="http://schemas.microsoft.com/office/infopath/2007/PartnerControls"/>
    <ds:schemaRef ds:uri="http://purl.org/dc/dcmitype/"/>
    <ds:schemaRef ds:uri="http://www.w3.org/XML/1998/namespace"/>
    <ds:schemaRef ds:uri="70582509-6503-4e16-ac53-25dcf1924cf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D868198-2AC1-4C23-92CF-3732F1A56B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f22b50-f0a0-4d09-82e4-8fc7d61b3459"/>
    <ds:schemaRef ds:uri="70582509-6503-4e16-ac53-25dcf1924c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2EA7C3-35A9-4545-9C13-AA101B880E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675</Words>
  <Application>Microsoft Office PowerPoint</Application>
  <PresentationFormat>Widescreen</PresentationFormat>
  <Paragraphs>162</Paragraphs>
  <Slides>16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Roboto</vt:lpstr>
      <vt:lpstr>Roboto </vt:lpstr>
      <vt:lpstr>Roboto Light</vt:lpstr>
      <vt:lpstr>Tema di Office</vt:lpstr>
      <vt:lpstr>Kathará A Lightweight and Scalable Network Emulation System</vt:lpstr>
      <vt:lpstr>What is it?</vt:lpstr>
      <vt:lpstr>An Open-Source Project</vt:lpstr>
      <vt:lpstr>Support and Compatibility</vt:lpstr>
      <vt:lpstr>Network Scenario</vt:lpstr>
      <vt:lpstr>Scalability</vt:lpstr>
      <vt:lpstr>Use Cases</vt:lpstr>
      <vt:lpstr>Configuration Testing</vt:lpstr>
      <vt:lpstr>Configuration Testing – Example Scenario</vt:lpstr>
      <vt:lpstr>What-If Scenarios for Security Assessment</vt:lpstr>
      <vt:lpstr>What-If Scenarios for Security Assessment</vt:lpstr>
      <vt:lpstr>Presentazione standard di PowerPoint</vt:lpstr>
      <vt:lpstr>Building a Network Testing Pipeline</vt:lpstr>
      <vt:lpstr>Assess Routing Protocols Implementations</vt:lpstr>
      <vt:lpstr>Summary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Centers</dc:title>
  <dc:creator>Mariano Scazzariello</dc:creator>
  <cp:lastModifiedBy>Mariano Scazzariello</cp:lastModifiedBy>
  <cp:revision>1</cp:revision>
  <dcterms:created xsi:type="dcterms:W3CDTF">2021-11-11T09:23:14Z</dcterms:created>
  <dcterms:modified xsi:type="dcterms:W3CDTF">2022-10-26T15:44:04Z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0x0101001C5B3E3AE4FA4C4F9C1F8597543882A5</vt:lpwstr>
  </property>
  <property fmtid="{D5CDD505-2E9C-101B-9397-08002B2CF9AE}" pid="3" name="MediaServiceImageTags">
    <vt:lpwstr/>
  </property>
</Properties>
</file>